
<file path=[Content_Types].xml><?xml version="1.0" encoding="utf-8"?>
<Types xmlns="http://schemas.openxmlformats.org/package/2006/content-types">
  <Default Extension="png" ContentType="image/png"/>
  <Default Extension="mp3" ContentType="audio/mpe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pptx" ContentType="application/vnd.openxmlformats-officedocument.presentationml.presentation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341" r:id="rId2"/>
    <p:sldId id="293" r:id="rId3"/>
    <p:sldId id="343" r:id="rId4"/>
    <p:sldId id="295" r:id="rId5"/>
    <p:sldId id="296" r:id="rId6"/>
    <p:sldId id="297" r:id="rId7"/>
    <p:sldId id="300" r:id="rId8"/>
    <p:sldId id="299" r:id="rId9"/>
    <p:sldId id="335" r:id="rId10"/>
    <p:sldId id="336" r:id="rId11"/>
    <p:sldId id="333" r:id="rId12"/>
    <p:sldId id="344" r:id="rId13"/>
    <p:sldId id="337" r:id="rId14"/>
    <p:sldId id="305" r:id="rId15"/>
    <p:sldId id="304" r:id="rId16"/>
    <p:sldId id="338" r:id="rId17"/>
    <p:sldId id="340" r:id="rId18"/>
    <p:sldId id="339" r:id="rId19"/>
    <p:sldId id="312" r:id="rId20"/>
    <p:sldId id="292" r:id="rId21"/>
  </p:sldIdLst>
  <p:sldSz cx="9144000" cy="5143500" type="screen16x9"/>
  <p:notesSz cx="6858000" cy="9144000"/>
  <p:embeddedFontLst>
    <p:embeddedFont>
      <p:font typeface="Aharoni" panose="02010600030101010101" charset="-79"/>
      <p:bold r:id="rId24"/>
    </p:embeddedFont>
    <p:embeddedFont>
      <p:font typeface="Impact" panose="020B0806030902050204" pitchFamily="34" charset="0"/>
      <p:regular r:id="rId25"/>
    </p:embeddedFont>
    <p:embeddedFont>
      <p:font typeface="仿宋" panose="02010609060101010101" pitchFamily="49" charset="-122"/>
      <p:regular r:id="rId26"/>
    </p:embeddedFont>
    <p:embeddedFont>
      <p:font typeface="Agency FB" panose="020B0503020202020204" pitchFamily="34" charset="0"/>
      <p:regular r:id="rId27"/>
      <p:bold r:id="rId28"/>
    </p:embeddedFont>
    <p:embeddedFont>
      <p:font typeface="微软雅黑" panose="020B0503020204020204" pitchFamily="34" charset="-122"/>
      <p:regular r:id="rId29"/>
      <p:bold r:id="rId30"/>
    </p:embeddedFont>
    <p:embeddedFont>
      <p:font typeface="Calibri" panose="020F0502020204030204" pitchFamily="34" charset="0"/>
      <p:regular r:id="rId31"/>
      <p:bold r:id="rId32"/>
      <p:italic r:id="rId33"/>
      <p:boldItalic r:id="rId34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E668"/>
    <a:srgbClr val="0C21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842" autoAdjust="0"/>
    <p:restoredTop sz="99816" autoAdjust="0"/>
  </p:normalViewPr>
  <p:slideViewPr>
    <p:cSldViewPr>
      <p:cViewPr varScale="1">
        <p:scale>
          <a:sx n="112" d="100"/>
          <a:sy n="112" d="100"/>
        </p:scale>
        <p:origin x="773" y="-38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115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28" Type="http://schemas.openxmlformats.org/officeDocument/2006/relationships/font" Target="fonts/font5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8.jpeg"/></Relationships>
</file>

<file path=ppt/diagrams/_rels/data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image" Target="../media/image9.jpeg"/></Relationships>
</file>

<file path=ppt/diagrams/_rels/data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image" Target="../media/image9.jpe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image" Target="../media/image9.jpe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8.jpeg"/></Relationships>
</file>

<file path=ppt/diagrams/_rels/drawing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image" Target="../media/image9.jpeg"/></Relationships>
</file>

<file path=ppt/diagrams/_rels/drawing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image" Target="../media/image9.jpe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image" Target="../media/image9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0C8C6B1-7903-42DA-9425-F0108FBA8425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</dgm:pt>
    <dgm:pt modelId="{F37D3E3D-F834-48A0-BDD4-DB65FA12F8E1}">
      <dgm:prSet phldrT="[文本]" custT="1"/>
      <dgm:spPr>
        <a:solidFill>
          <a:schemeClr val="accent3"/>
        </a:solidFill>
        <a:ln>
          <a:solidFill>
            <a:schemeClr val="accent1"/>
          </a:solidFill>
        </a:ln>
      </dgm:spPr>
      <dgm:t>
        <a:bodyPr/>
        <a:lstStyle/>
        <a:p>
          <a:r>
            <a:rPr lang="zh-CN" altLang="en-US" sz="1200" dirty="0" smtClean="0"/>
            <a:t>基本数据类型</a:t>
          </a:r>
          <a:endParaRPr lang="zh-CN" altLang="en-US" sz="1200" dirty="0"/>
        </a:p>
      </dgm:t>
    </dgm:pt>
    <dgm:pt modelId="{B26650C3-1A3C-4EED-819E-6D1B3B7A5FD0}" type="parTrans" cxnId="{1FCF7E8E-8107-48F0-8EA7-B83BDF667A07}">
      <dgm:prSet/>
      <dgm:spPr/>
      <dgm:t>
        <a:bodyPr/>
        <a:lstStyle/>
        <a:p>
          <a:endParaRPr lang="zh-CN" altLang="en-US"/>
        </a:p>
      </dgm:t>
    </dgm:pt>
    <dgm:pt modelId="{0C2103BB-831D-491D-851A-17761828B5BB}" type="sibTrans" cxnId="{1FCF7E8E-8107-48F0-8EA7-B83BDF667A07}">
      <dgm:prSet/>
      <dgm:spPr/>
      <dgm:t>
        <a:bodyPr/>
        <a:lstStyle/>
        <a:p>
          <a:endParaRPr lang="zh-CN" altLang="en-US"/>
        </a:p>
      </dgm:t>
    </dgm:pt>
    <dgm:pt modelId="{C48F1BB5-4EC8-4F70-AB33-3A44CF82ADA6}">
      <dgm:prSet phldrT="[文本]" custT="1"/>
      <dgm:spPr/>
      <dgm:t>
        <a:bodyPr/>
        <a:lstStyle/>
        <a:p>
          <a:r>
            <a:rPr lang="zh-CN" altLang="en-US" sz="1100" dirty="0" smtClean="0"/>
            <a:t>运算符、表达式、语句</a:t>
          </a:r>
          <a:endParaRPr lang="zh-CN" altLang="en-US" sz="1100" dirty="0"/>
        </a:p>
      </dgm:t>
    </dgm:pt>
    <dgm:pt modelId="{66E98C09-EFB8-403A-9DC2-C4AEE3CBFE82}" type="parTrans" cxnId="{A58C7FD1-36C1-4846-8B99-E16632080266}">
      <dgm:prSet/>
      <dgm:spPr/>
      <dgm:t>
        <a:bodyPr/>
        <a:lstStyle/>
        <a:p>
          <a:endParaRPr lang="zh-CN" altLang="en-US"/>
        </a:p>
      </dgm:t>
    </dgm:pt>
    <dgm:pt modelId="{55424ED0-0862-480D-A15E-243328A9DAFC}" type="sibTrans" cxnId="{A58C7FD1-36C1-4846-8B99-E16632080266}">
      <dgm:prSet/>
      <dgm:spPr/>
      <dgm:t>
        <a:bodyPr/>
        <a:lstStyle/>
        <a:p>
          <a:endParaRPr lang="zh-CN" altLang="en-US"/>
        </a:p>
      </dgm:t>
    </dgm:pt>
    <dgm:pt modelId="{8F2FE621-2CBC-4BF1-B68A-144D1832C972}">
      <dgm:prSet phldrT="[文本]" custT="1"/>
      <dgm:spPr/>
      <dgm:t>
        <a:bodyPr/>
        <a:lstStyle/>
        <a:p>
          <a:r>
            <a:rPr lang="zh-CN" altLang="en-US" sz="1200" dirty="0" smtClean="0"/>
            <a:t>数组及排序算法</a:t>
          </a:r>
          <a:endParaRPr lang="zh-CN" altLang="en-US" sz="1200" dirty="0"/>
        </a:p>
      </dgm:t>
    </dgm:pt>
    <dgm:pt modelId="{762B6FD1-D453-42B5-ABD8-49DD4BC3DA04}" type="parTrans" cxnId="{D6BC2499-093A-462B-8EE5-61583BA2AD00}">
      <dgm:prSet/>
      <dgm:spPr/>
      <dgm:t>
        <a:bodyPr/>
        <a:lstStyle/>
        <a:p>
          <a:endParaRPr lang="zh-CN" altLang="en-US"/>
        </a:p>
      </dgm:t>
    </dgm:pt>
    <dgm:pt modelId="{5C5856D2-F932-4781-AFB2-F3442D6327B0}" type="sibTrans" cxnId="{D6BC2499-093A-462B-8EE5-61583BA2AD00}">
      <dgm:prSet/>
      <dgm:spPr/>
      <dgm:t>
        <a:bodyPr/>
        <a:lstStyle/>
        <a:p>
          <a:endParaRPr lang="zh-CN" altLang="en-US"/>
        </a:p>
      </dgm:t>
    </dgm:pt>
    <dgm:pt modelId="{4D8C4555-3AB4-4F51-AD66-AF0EF30A1377}" type="pres">
      <dgm:prSet presAssocID="{70C8C6B1-7903-42DA-9425-F0108FBA8425}" presName="linearFlow" presStyleCnt="0">
        <dgm:presLayoutVars>
          <dgm:dir/>
          <dgm:resizeHandles val="exact"/>
        </dgm:presLayoutVars>
      </dgm:prSet>
      <dgm:spPr/>
    </dgm:pt>
    <dgm:pt modelId="{D9042328-D148-40FF-A106-E356D8969C65}" type="pres">
      <dgm:prSet presAssocID="{F37D3E3D-F834-48A0-BDD4-DB65FA12F8E1}" presName="composite" presStyleCnt="0"/>
      <dgm:spPr/>
    </dgm:pt>
    <dgm:pt modelId="{E79C947A-E011-46BB-8BFB-DCC347EB61C8}" type="pres">
      <dgm:prSet presAssocID="{F37D3E3D-F834-48A0-BDD4-DB65FA12F8E1}" presName="imgShp" presStyleLbl="fgImgPlace1" presStyleIdx="0" presStyleCnt="3" custScaleX="34822" custScaleY="35004" custLinFactNeighborX="-18456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</dgm:spPr>
      <dgm:t>
        <a:bodyPr/>
        <a:lstStyle/>
        <a:p>
          <a:endParaRPr lang="zh-CN" altLang="en-US"/>
        </a:p>
      </dgm:t>
    </dgm:pt>
    <dgm:pt modelId="{342C99CD-4DBE-4063-9B51-6DD594BCA0ED}" type="pres">
      <dgm:prSet presAssocID="{F37D3E3D-F834-48A0-BDD4-DB65FA12F8E1}" presName="txShp" presStyleLbl="node1" presStyleIdx="0" presStyleCnt="3" custScaleX="117165" custScaleY="62278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C0EF15E-D368-46A5-AC34-07F295B78927}" type="pres">
      <dgm:prSet presAssocID="{0C2103BB-831D-491D-851A-17761828B5BB}" presName="spacing" presStyleCnt="0"/>
      <dgm:spPr/>
    </dgm:pt>
    <dgm:pt modelId="{B6670365-40F9-4533-9E38-9DDBB09087F1}" type="pres">
      <dgm:prSet presAssocID="{C48F1BB5-4EC8-4F70-AB33-3A44CF82ADA6}" presName="composite" presStyleCnt="0"/>
      <dgm:spPr/>
    </dgm:pt>
    <dgm:pt modelId="{28960C52-E27A-499F-8D33-EE67E867204A}" type="pres">
      <dgm:prSet presAssocID="{C48F1BB5-4EC8-4F70-AB33-3A44CF82ADA6}" presName="imgShp" presStyleLbl="fgImgPlace1" presStyleIdx="1" presStyleCnt="3" custScaleX="34822" custScaleY="34822" custLinFactNeighborX="-19073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</dgm:spPr>
    </dgm:pt>
    <dgm:pt modelId="{7BFBE661-F97B-49D1-9A36-5DFCDA117434}" type="pres">
      <dgm:prSet presAssocID="{C48F1BB5-4EC8-4F70-AB33-3A44CF82ADA6}" presName="txShp" presStyleLbl="node1" presStyleIdx="1" presStyleCnt="3" custScaleX="117165" custScaleY="62278" custLinFactNeighborX="2575" custLinFactNeighborY="-3721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98CDE7F-FE6F-49CA-A1C0-21564F54D1CD}" type="pres">
      <dgm:prSet presAssocID="{55424ED0-0862-480D-A15E-243328A9DAFC}" presName="spacing" presStyleCnt="0"/>
      <dgm:spPr/>
    </dgm:pt>
    <dgm:pt modelId="{390EF4FE-A55B-4EDB-AC9C-10241152503B}" type="pres">
      <dgm:prSet presAssocID="{8F2FE621-2CBC-4BF1-B68A-144D1832C972}" presName="composite" presStyleCnt="0"/>
      <dgm:spPr/>
    </dgm:pt>
    <dgm:pt modelId="{2B67E267-636A-43D4-B83A-35A7348B9904}" type="pres">
      <dgm:prSet presAssocID="{8F2FE621-2CBC-4BF1-B68A-144D1832C972}" presName="imgShp" presStyleLbl="fgImgPlace1" presStyleIdx="2" presStyleCnt="3" custScaleX="34822" custScaleY="35003" custLinFactNeighborX="-16263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</dgm:spPr>
    </dgm:pt>
    <dgm:pt modelId="{DBDB62D6-AB58-467F-BDB2-8718B5FEAECB}" type="pres">
      <dgm:prSet presAssocID="{8F2FE621-2CBC-4BF1-B68A-144D1832C972}" presName="txShp" presStyleLbl="node1" presStyleIdx="2" presStyleCnt="3" custScaleX="128017" custScaleY="62278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1BB25DAD-7E82-462C-8DAE-94116B10294D}" type="presOf" srcId="{C48F1BB5-4EC8-4F70-AB33-3A44CF82ADA6}" destId="{7BFBE661-F97B-49D1-9A36-5DFCDA117434}" srcOrd="0" destOrd="0" presId="urn:microsoft.com/office/officeart/2005/8/layout/vList3"/>
    <dgm:cxn modelId="{965F1A97-B18D-452E-8FBE-9595B21C248B}" type="presOf" srcId="{8F2FE621-2CBC-4BF1-B68A-144D1832C972}" destId="{DBDB62D6-AB58-467F-BDB2-8718B5FEAECB}" srcOrd="0" destOrd="0" presId="urn:microsoft.com/office/officeart/2005/8/layout/vList3"/>
    <dgm:cxn modelId="{A58C7FD1-36C1-4846-8B99-E16632080266}" srcId="{70C8C6B1-7903-42DA-9425-F0108FBA8425}" destId="{C48F1BB5-4EC8-4F70-AB33-3A44CF82ADA6}" srcOrd="1" destOrd="0" parTransId="{66E98C09-EFB8-403A-9DC2-C4AEE3CBFE82}" sibTransId="{55424ED0-0862-480D-A15E-243328A9DAFC}"/>
    <dgm:cxn modelId="{2A2C73C2-765E-4302-9483-3A30EE56E50E}" type="presOf" srcId="{70C8C6B1-7903-42DA-9425-F0108FBA8425}" destId="{4D8C4555-3AB4-4F51-AD66-AF0EF30A1377}" srcOrd="0" destOrd="0" presId="urn:microsoft.com/office/officeart/2005/8/layout/vList3"/>
    <dgm:cxn modelId="{D6BC2499-093A-462B-8EE5-61583BA2AD00}" srcId="{70C8C6B1-7903-42DA-9425-F0108FBA8425}" destId="{8F2FE621-2CBC-4BF1-B68A-144D1832C972}" srcOrd="2" destOrd="0" parTransId="{762B6FD1-D453-42B5-ABD8-49DD4BC3DA04}" sibTransId="{5C5856D2-F932-4781-AFB2-F3442D6327B0}"/>
    <dgm:cxn modelId="{F76FA2FF-91CA-4919-876C-FB546AE1A1C5}" type="presOf" srcId="{F37D3E3D-F834-48A0-BDD4-DB65FA12F8E1}" destId="{342C99CD-4DBE-4063-9B51-6DD594BCA0ED}" srcOrd="0" destOrd="0" presId="urn:microsoft.com/office/officeart/2005/8/layout/vList3"/>
    <dgm:cxn modelId="{1FCF7E8E-8107-48F0-8EA7-B83BDF667A07}" srcId="{70C8C6B1-7903-42DA-9425-F0108FBA8425}" destId="{F37D3E3D-F834-48A0-BDD4-DB65FA12F8E1}" srcOrd="0" destOrd="0" parTransId="{B26650C3-1A3C-4EED-819E-6D1B3B7A5FD0}" sibTransId="{0C2103BB-831D-491D-851A-17761828B5BB}"/>
    <dgm:cxn modelId="{299CF98E-B358-4D67-85D4-A81650F9970D}" type="presParOf" srcId="{4D8C4555-3AB4-4F51-AD66-AF0EF30A1377}" destId="{D9042328-D148-40FF-A106-E356D8969C65}" srcOrd="0" destOrd="0" presId="urn:microsoft.com/office/officeart/2005/8/layout/vList3"/>
    <dgm:cxn modelId="{3F975DFE-BAB5-48A7-A852-F3ADCBE11BA2}" type="presParOf" srcId="{D9042328-D148-40FF-A106-E356D8969C65}" destId="{E79C947A-E011-46BB-8BFB-DCC347EB61C8}" srcOrd="0" destOrd="0" presId="urn:microsoft.com/office/officeart/2005/8/layout/vList3"/>
    <dgm:cxn modelId="{77751DF5-64E1-4C0C-B0A0-44D6F061D288}" type="presParOf" srcId="{D9042328-D148-40FF-A106-E356D8969C65}" destId="{342C99CD-4DBE-4063-9B51-6DD594BCA0ED}" srcOrd="1" destOrd="0" presId="urn:microsoft.com/office/officeart/2005/8/layout/vList3"/>
    <dgm:cxn modelId="{4C38488E-DEC8-4058-8560-D8FAE576515C}" type="presParOf" srcId="{4D8C4555-3AB4-4F51-AD66-AF0EF30A1377}" destId="{AC0EF15E-D368-46A5-AC34-07F295B78927}" srcOrd="1" destOrd="0" presId="urn:microsoft.com/office/officeart/2005/8/layout/vList3"/>
    <dgm:cxn modelId="{09E68E63-5922-4A9E-8D08-A461261E7AE3}" type="presParOf" srcId="{4D8C4555-3AB4-4F51-AD66-AF0EF30A1377}" destId="{B6670365-40F9-4533-9E38-9DDBB09087F1}" srcOrd="2" destOrd="0" presId="urn:microsoft.com/office/officeart/2005/8/layout/vList3"/>
    <dgm:cxn modelId="{BA86FCA2-9620-4106-9E14-EC3E02B8B39D}" type="presParOf" srcId="{B6670365-40F9-4533-9E38-9DDBB09087F1}" destId="{28960C52-E27A-499F-8D33-EE67E867204A}" srcOrd="0" destOrd="0" presId="urn:microsoft.com/office/officeart/2005/8/layout/vList3"/>
    <dgm:cxn modelId="{5635C88F-01D9-4606-AE35-937F36BA332A}" type="presParOf" srcId="{B6670365-40F9-4533-9E38-9DDBB09087F1}" destId="{7BFBE661-F97B-49D1-9A36-5DFCDA117434}" srcOrd="1" destOrd="0" presId="urn:microsoft.com/office/officeart/2005/8/layout/vList3"/>
    <dgm:cxn modelId="{BCF3502C-D649-4B08-93AF-89E731824AE5}" type="presParOf" srcId="{4D8C4555-3AB4-4F51-AD66-AF0EF30A1377}" destId="{F98CDE7F-FE6F-49CA-A1C0-21564F54D1CD}" srcOrd="3" destOrd="0" presId="urn:microsoft.com/office/officeart/2005/8/layout/vList3"/>
    <dgm:cxn modelId="{7EE7B97B-E696-4C6D-A063-2D1F580CF90B}" type="presParOf" srcId="{4D8C4555-3AB4-4F51-AD66-AF0EF30A1377}" destId="{390EF4FE-A55B-4EDB-AC9C-10241152503B}" srcOrd="4" destOrd="0" presId="urn:microsoft.com/office/officeart/2005/8/layout/vList3"/>
    <dgm:cxn modelId="{0647C443-88FA-4456-A73C-9CF8D1BB1296}" type="presParOf" srcId="{390EF4FE-A55B-4EDB-AC9C-10241152503B}" destId="{2B67E267-636A-43D4-B83A-35A7348B9904}" srcOrd="0" destOrd="0" presId="urn:microsoft.com/office/officeart/2005/8/layout/vList3"/>
    <dgm:cxn modelId="{8B30000B-F929-4A80-9CA3-3742A7211E9D}" type="presParOf" srcId="{390EF4FE-A55B-4EDB-AC9C-10241152503B}" destId="{DBDB62D6-AB58-467F-BDB2-8718B5FEAECB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0C8C6B1-7903-42DA-9425-F0108FBA8425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</dgm:pt>
    <dgm:pt modelId="{F37D3E3D-F834-48A0-BDD4-DB65FA12F8E1}">
      <dgm:prSet phldrT="[文本]" custT="1"/>
      <dgm:spPr/>
      <dgm:t>
        <a:bodyPr/>
        <a:lstStyle/>
        <a:p>
          <a:r>
            <a:rPr lang="zh-CN" altLang="en-US" sz="1400" dirty="0" smtClean="0"/>
            <a:t>类与对象</a:t>
          </a:r>
          <a:endParaRPr lang="zh-CN" altLang="en-US" sz="1400" dirty="0"/>
        </a:p>
      </dgm:t>
    </dgm:pt>
    <dgm:pt modelId="{B26650C3-1A3C-4EED-819E-6D1B3B7A5FD0}" type="parTrans" cxnId="{1FCF7E8E-8107-48F0-8EA7-B83BDF667A07}">
      <dgm:prSet/>
      <dgm:spPr/>
      <dgm:t>
        <a:bodyPr/>
        <a:lstStyle/>
        <a:p>
          <a:endParaRPr lang="zh-CN" altLang="en-US"/>
        </a:p>
      </dgm:t>
    </dgm:pt>
    <dgm:pt modelId="{0C2103BB-831D-491D-851A-17761828B5BB}" type="sibTrans" cxnId="{1FCF7E8E-8107-48F0-8EA7-B83BDF667A07}">
      <dgm:prSet/>
      <dgm:spPr/>
      <dgm:t>
        <a:bodyPr/>
        <a:lstStyle/>
        <a:p>
          <a:endParaRPr lang="zh-CN" altLang="en-US"/>
        </a:p>
      </dgm:t>
    </dgm:pt>
    <dgm:pt modelId="{C48F1BB5-4EC8-4F70-AB33-3A44CF82ADA6}">
      <dgm:prSet phldrT="[文本]" custT="1"/>
      <dgm:spPr/>
      <dgm:t>
        <a:bodyPr/>
        <a:lstStyle/>
        <a:p>
          <a:r>
            <a:rPr lang="zh-CN" altLang="en-US" sz="1100" dirty="0" smtClean="0"/>
            <a:t>抽象类与接口</a:t>
          </a:r>
          <a:endParaRPr lang="zh-CN" altLang="en-US" sz="1100" dirty="0"/>
        </a:p>
      </dgm:t>
    </dgm:pt>
    <dgm:pt modelId="{66E98C09-EFB8-403A-9DC2-C4AEE3CBFE82}" type="parTrans" cxnId="{A58C7FD1-36C1-4846-8B99-E16632080266}">
      <dgm:prSet/>
      <dgm:spPr/>
      <dgm:t>
        <a:bodyPr/>
        <a:lstStyle/>
        <a:p>
          <a:endParaRPr lang="zh-CN" altLang="en-US"/>
        </a:p>
      </dgm:t>
    </dgm:pt>
    <dgm:pt modelId="{55424ED0-0862-480D-A15E-243328A9DAFC}" type="sibTrans" cxnId="{A58C7FD1-36C1-4846-8B99-E16632080266}">
      <dgm:prSet/>
      <dgm:spPr/>
      <dgm:t>
        <a:bodyPr/>
        <a:lstStyle/>
        <a:p>
          <a:endParaRPr lang="zh-CN" altLang="en-US"/>
        </a:p>
      </dgm:t>
    </dgm:pt>
    <dgm:pt modelId="{8F2FE621-2CBC-4BF1-B68A-144D1832C972}">
      <dgm:prSet phldrT="[文本]"/>
      <dgm:spPr/>
      <dgm:t>
        <a:bodyPr/>
        <a:lstStyle/>
        <a:p>
          <a:r>
            <a:rPr lang="zh-CN" altLang="en-US" dirty="0" smtClean="0"/>
            <a:t>内部类与异常类</a:t>
          </a:r>
          <a:endParaRPr lang="zh-CN" altLang="en-US" dirty="0"/>
        </a:p>
      </dgm:t>
    </dgm:pt>
    <dgm:pt modelId="{762B6FD1-D453-42B5-ABD8-49DD4BC3DA04}" type="parTrans" cxnId="{D6BC2499-093A-462B-8EE5-61583BA2AD00}">
      <dgm:prSet/>
      <dgm:spPr/>
      <dgm:t>
        <a:bodyPr/>
        <a:lstStyle/>
        <a:p>
          <a:endParaRPr lang="zh-CN" altLang="en-US"/>
        </a:p>
      </dgm:t>
    </dgm:pt>
    <dgm:pt modelId="{5C5856D2-F932-4781-AFB2-F3442D6327B0}" type="sibTrans" cxnId="{D6BC2499-093A-462B-8EE5-61583BA2AD00}">
      <dgm:prSet/>
      <dgm:spPr/>
      <dgm:t>
        <a:bodyPr/>
        <a:lstStyle/>
        <a:p>
          <a:endParaRPr lang="zh-CN" altLang="en-US"/>
        </a:p>
      </dgm:t>
    </dgm:pt>
    <dgm:pt modelId="{2A9DC545-0CF8-41EB-A8A4-97423202A927}">
      <dgm:prSet phldrT="[文本]"/>
      <dgm:spPr/>
      <dgm:t>
        <a:bodyPr/>
        <a:lstStyle/>
        <a:p>
          <a:r>
            <a:rPr lang="zh-CN" altLang="en-US" dirty="0" smtClean="0"/>
            <a:t>类的继承与多态</a:t>
          </a:r>
          <a:endParaRPr lang="zh-CN" altLang="en-US" dirty="0"/>
        </a:p>
      </dgm:t>
    </dgm:pt>
    <dgm:pt modelId="{13A2D97E-B95B-46EE-8499-9057DE6F5617}" type="parTrans" cxnId="{BB601DA4-4B16-4565-99C5-E6041F82466A}">
      <dgm:prSet/>
      <dgm:spPr/>
      <dgm:t>
        <a:bodyPr/>
        <a:lstStyle/>
        <a:p>
          <a:endParaRPr lang="zh-CN" altLang="en-US"/>
        </a:p>
      </dgm:t>
    </dgm:pt>
    <dgm:pt modelId="{13B8DE93-F9B7-45AE-BEF8-60E27041352A}" type="sibTrans" cxnId="{BB601DA4-4B16-4565-99C5-E6041F82466A}">
      <dgm:prSet/>
      <dgm:spPr/>
      <dgm:t>
        <a:bodyPr/>
        <a:lstStyle/>
        <a:p>
          <a:endParaRPr lang="zh-CN" altLang="en-US"/>
        </a:p>
      </dgm:t>
    </dgm:pt>
    <dgm:pt modelId="{4D8C4555-3AB4-4F51-AD66-AF0EF30A1377}" type="pres">
      <dgm:prSet presAssocID="{70C8C6B1-7903-42DA-9425-F0108FBA8425}" presName="linearFlow" presStyleCnt="0">
        <dgm:presLayoutVars>
          <dgm:dir/>
          <dgm:resizeHandles val="exact"/>
        </dgm:presLayoutVars>
      </dgm:prSet>
      <dgm:spPr/>
    </dgm:pt>
    <dgm:pt modelId="{D9042328-D148-40FF-A106-E356D8969C65}" type="pres">
      <dgm:prSet presAssocID="{F37D3E3D-F834-48A0-BDD4-DB65FA12F8E1}" presName="composite" presStyleCnt="0"/>
      <dgm:spPr/>
    </dgm:pt>
    <dgm:pt modelId="{E79C947A-E011-46BB-8BFB-DCC347EB61C8}" type="pres">
      <dgm:prSet presAssocID="{F37D3E3D-F834-48A0-BDD4-DB65FA12F8E1}" presName="imgShp" presStyleLbl="fgImgPlace1" presStyleIdx="0" presStyleCnt="4" custScaleX="34822" custScaleY="35004" custLinFactNeighborX="-18456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</dgm:spPr>
      <dgm:t>
        <a:bodyPr/>
        <a:lstStyle/>
        <a:p>
          <a:endParaRPr lang="zh-CN" altLang="en-US"/>
        </a:p>
      </dgm:t>
    </dgm:pt>
    <dgm:pt modelId="{342C99CD-4DBE-4063-9B51-6DD594BCA0ED}" type="pres">
      <dgm:prSet presAssocID="{F37D3E3D-F834-48A0-BDD4-DB65FA12F8E1}" presName="txShp" presStyleLbl="node1" presStyleIdx="0" presStyleCnt="4" custScaleX="117165" custScaleY="62278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C0EF15E-D368-46A5-AC34-07F295B78927}" type="pres">
      <dgm:prSet presAssocID="{0C2103BB-831D-491D-851A-17761828B5BB}" presName="spacing" presStyleCnt="0"/>
      <dgm:spPr/>
    </dgm:pt>
    <dgm:pt modelId="{F1611E38-E74E-403C-9E50-1363209AD026}" type="pres">
      <dgm:prSet presAssocID="{2A9DC545-0CF8-41EB-A8A4-97423202A927}" presName="composite" presStyleCnt="0"/>
      <dgm:spPr/>
    </dgm:pt>
    <dgm:pt modelId="{FECA7644-BC04-4547-8270-724DC57A03FD}" type="pres">
      <dgm:prSet presAssocID="{2A9DC545-0CF8-41EB-A8A4-97423202A927}" presName="imgShp" presStyleLbl="fgImgPlace1" presStyleIdx="1" presStyleCnt="4" custScaleX="35945" custScaleY="35945" custLinFactNeighborX="-16783"/>
      <dgm:spPr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</dgm:spPr>
    </dgm:pt>
    <dgm:pt modelId="{852DDF8B-8272-48BD-B85D-A0C2152BFA26}" type="pres">
      <dgm:prSet presAssocID="{2A9DC545-0CF8-41EB-A8A4-97423202A927}" presName="txShp" presStyleLbl="node1" presStyleIdx="1" presStyleCnt="4" custScaleX="117165" custScaleY="62278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DB634F4-9A69-4BD2-A7C7-C8CB13A6C245}" type="pres">
      <dgm:prSet presAssocID="{13B8DE93-F9B7-45AE-BEF8-60E27041352A}" presName="spacing" presStyleCnt="0"/>
      <dgm:spPr/>
    </dgm:pt>
    <dgm:pt modelId="{B6670365-40F9-4533-9E38-9DDBB09087F1}" type="pres">
      <dgm:prSet presAssocID="{C48F1BB5-4EC8-4F70-AB33-3A44CF82ADA6}" presName="composite" presStyleCnt="0"/>
      <dgm:spPr/>
    </dgm:pt>
    <dgm:pt modelId="{28960C52-E27A-499F-8D33-EE67E867204A}" type="pres">
      <dgm:prSet presAssocID="{C48F1BB5-4EC8-4F70-AB33-3A44CF82ADA6}" presName="imgShp" presStyleLbl="fgImgPlace1" presStyleIdx="2" presStyleCnt="4" custScaleX="34822" custScaleY="34822" custLinFactNeighborX="-19073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</dgm:spPr>
    </dgm:pt>
    <dgm:pt modelId="{7BFBE661-F97B-49D1-9A36-5DFCDA117434}" type="pres">
      <dgm:prSet presAssocID="{C48F1BB5-4EC8-4F70-AB33-3A44CF82ADA6}" presName="txShp" presStyleLbl="node1" presStyleIdx="2" presStyleCnt="4" custScaleX="117165" custScaleY="62278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98CDE7F-FE6F-49CA-A1C0-21564F54D1CD}" type="pres">
      <dgm:prSet presAssocID="{55424ED0-0862-480D-A15E-243328A9DAFC}" presName="spacing" presStyleCnt="0"/>
      <dgm:spPr/>
    </dgm:pt>
    <dgm:pt modelId="{390EF4FE-A55B-4EDB-AC9C-10241152503B}" type="pres">
      <dgm:prSet presAssocID="{8F2FE621-2CBC-4BF1-B68A-144D1832C972}" presName="composite" presStyleCnt="0"/>
      <dgm:spPr/>
    </dgm:pt>
    <dgm:pt modelId="{2B67E267-636A-43D4-B83A-35A7348B9904}" type="pres">
      <dgm:prSet presAssocID="{8F2FE621-2CBC-4BF1-B68A-144D1832C972}" presName="imgShp" presStyleLbl="fgImgPlace1" presStyleIdx="3" presStyleCnt="4" custScaleX="34822" custScaleY="35003" custLinFactNeighborX="-16263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</dgm:spPr>
    </dgm:pt>
    <dgm:pt modelId="{DBDB62D6-AB58-467F-BDB2-8718B5FEAECB}" type="pres">
      <dgm:prSet presAssocID="{8F2FE621-2CBC-4BF1-B68A-144D1832C972}" presName="txShp" presStyleLbl="node1" presStyleIdx="3" presStyleCnt="4" custScaleX="117165" custScaleY="62278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03A40F34-70FD-4947-A9C0-FF27E8990B82}" type="presOf" srcId="{2A9DC545-0CF8-41EB-A8A4-97423202A927}" destId="{852DDF8B-8272-48BD-B85D-A0C2152BFA26}" srcOrd="0" destOrd="0" presId="urn:microsoft.com/office/officeart/2005/8/layout/vList3"/>
    <dgm:cxn modelId="{E3ED9B9D-049A-4EB1-BEC8-DF0D5A06BB6C}" type="presOf" srcId="{F37D3E3D-F834-48A0-BDD4-DB65FA12F8E1}" destId="{342C99CD-4DBE-4063-9B51-6DD594BCA0ED}" srcOrd="0" destOrd="0" presId="urn:microsoft.com/office/officeart/2005/8/layout/vList3"/>
    <dgm:cxn modelId="{A58C7FD1-36C1-4846-8B99-E16632080266}" srcId="{70C8C6B1-7903-42DA-9425-F0108FBA8425}" destId="{C48F1BB5-4EC8-4F70-AB33-3A44CF82ADA6}" srcOrd="2" destOrd="0" parTransId="{66E98C09-EFB8-403A-9DC2-C4AEE3CBFE82}" sibTransId="{55424ED0-0862-480D-A15E-243328A9DAFC}"/>
    <dgm:cxn modelId="{049EA42D-9EE1-4536-BEE7-E2702C71BC43}" type="presOf" srcId="{C48F1BB5-4EC8-4F70-AB33-3A44CF82ADA6}" destId="{7BFBE661-F97B-49D1-9A36-5DFCDA117434}" srcOrd="0" destOrd="0" presId="urn:microsoft.com/office/officeart/2005/8/layout/vList3"/>
    <dgm:cxn modelId="{D6BC2499-093A-462B-8EE5-61583BA2AD00}" srcId="{70C8C6B1-7903-42DA-9425-F0108FBA8425}" destId="{8F2FE621-2CBC-4BF1-B68A-144D1832C972}" srcOrd="3" destOrd="0" parTransId="{762B6FD1-D453-42B5-ABD8-49DD4BC3DA04}" sibTransId="{5C5856D2-F932-4781-AFB2-F3442D6327B0}"/>
    <dgm:cxn modelId="{BB601DA4-4B16-4565-99C5-E6041F82466A}" srcId="{70C8C6B1-7903-42DA-9425-F0108FBA8425}" destId="{2A9DC545-0CF8-41EB-A8A4-97423202A927}" srcOrd="1" destOrd="0" parTransId="{13A2D97E-B95B-46EE-8499-9057DE6F5617}" sibTransId="{13B8DE93-F9B7-45AE-BEF8-60E27041352A}"/>
    <dgm:cxn modelId="{199E2EF8-73B4-4CBA-A85E-51EEBAFAFCC5}" type="presOf" srcId="{70C8C6B1-7903-42DA-9425-F0108FBA8425}" destId="{4D8C4555-3AB4-4F51-AD66-AF0EF30A1377}" srcOrd="0" destOrd="0" presId="urn:microsoft.com/office/officeart/2005/8/layout/vList3"/>
    <dgm:cxn modelId="{9F9F4243-267B-4A88-B5DF-8CDAAE532DBC}" type="presOf" srcId="{8F2FE621-2CBC-4BF1-B68A-144D1832C972}" destId="{DBDB62D6-AB58-467F-BDB2-8718B5FEAECB}" srcOrd="0" destOrd="0" presId="urn:microsoft.com/office/officeart/2005/8/layout/vList3"/>
    <dgm:cxn modelId="{1FCF7E8E-8107-48F0-8EA7-B83BDF667A07}" srcId="{70C8C6B1-7903-42DA-9425-F0108FBA8425}" destId="{F37D3E3D-F834-48A0-BDD4-DB65FA12F8E1}" srcOrd="0" destOrd="0" parTransId="{B26650C3-1A3C-4EED-819E-6D1B3B7A5FD0}" sibTransId="{0C2103BB-831D-491D-851A-17761828B5BB}"/>
    <dgm:cxn modelId="{5EBC70FE-EF91-417E-89ED-88565D06F2FF}" type="presParOf" srcId="{4D8C4555-3AB4-4F51-AD66-AF0EF30A1377}" destId="{D9042328-D148-40FF-A106-E356D8969C65}" srcOrd="0" destOrd="0" presId="urn:microsoft.com/office/officeart/2005/8/layout/vList3"/>
    <dgm:cxn modelId="{67A685EE-4CC2-443B-8181-F5723654FA2F}" type="presParOf" srcId="{D9042328-D148-40FF-A106-E356D8969C65}" destId="{E79C947A-E011-46BB-8BFB-DCC347EB61C8}" srcOrd="0" destOrd="0" presId="urn:microsoft.com/office/officeart/2005/8/layout/vList3"/>
    <dgm:cxn modelId="{65BCD2C9-C6B7-4256-973B-B7FCE03E6E87}" type="presParOf" srcId="{D9042328-D148-40FF-A106-E356D8969C65}" destId="{342C99CD-4DBE-4063-9B51-6DD594BCA0ED}" srcOrd="1" destOrd="0" presId="urn:microsoft.com/office/officeart/2005/8/layout/vList3"/>
    <dgm:cxn modelId="{AEF0DEA6-49D7-4286-90E5-EBA409AED9B1}" type="presParOf" srcId="{4D8C4555-3AB4-4F51-AD66-AF0EF30A1377}" destId="{AC0EF15E-D368-46A5-AC34-07F295B78927}" srcOrd="1" destOrd="0" presId="urn:microsoft.com/office/officeart/2005/8/layout/vList3"/>
    <dgm:cxn modelId="{38B293F9-8429-4F0E-9AF3-D524E0123C33}" type="presParOf" srcId="{4D8C4555-3AB4-4F51-AD66-AF0EF30A1377}" destId="{F1611E38-E74E-403C-9E50-1363209AD026}" srcOrd="2" destOrd="0" presId="urn:microsoft.com/office/officeart/2005/8/layout/vList3"/>
    <dgm:cxn modelId="{697F15CB-4F6E-43E5-8E6A-4FBE97236213}" type="presParOf" srcId="{F1611E38-E74E-403C-9E50-1363209AD026}" destId="{FECA7644-BC04-4547-8270-724DC57A03FD}" srcOrd="0" destOrd="0" presId="urn:microsoft.com/office/officeart/2005/8/layout/vList3"/>
    <dgm:cxn modelId="{1BD12DC6-2B51-4E8B-B8BA-C17D5A15E428}" type="presParOf" srcId="{F1611E38-E74E-403C-9E50-1363209AD026}" destId="{852DDF8B-8272-48BD-B85D-A0C2152BFA26}" srcOrd="1" destOrd="0" presId="urn:microsoft.com/office/officeart/2005/8/layout/vList3"/>
    <dgm:cxn modelId="{AC33E365-E571-4A03-AC12-3029636DAF06}" type="presParOf" srcId="{4D8C4555-3AB4-4F51-AD66-AF0EF30A1377}" destId="{ADB634F4-9A69-4BD2-A7C7-C8CB13A6C245}" srcOrd="3" destOrd="0" presId="urn:microsoft.com/office/officeart/2005/8/layout/vList3"/>
    <dgm:cxn modelId="{9DB70729-E24F-4F2F-8EBB-C728E790BF2E}" type="presParOf" srcId="{4D8C4555-3AB4-4F51-AD66-AF0EF30A1377}" destId="{B6670365-40F9-4533-9E38-9DDBB09087F1}" srcOrd="4" destOrd="0" presId="urn:microsoft.com/office/officeart/2005/8/layout/vList3"/>
    <dgm:cxn modelId="{BC5E1B4E-A8E0-46B9-98C4-1AAA7527F62D}" type="presParOf" srcId="{B6670365-40F9-4533-9E38-9DDBB09087F1}" destId="{28960C52-E27A-499F-8D33-EE67E867204A}" srcOrd="0" destOrd="0" presId="urn:microsoft.com/office/officeart/2005/8/layout/vList3"/>
    <dgm:cxn modelId="{014EC5E0-1B9E-4326-BF93-23C920D4E958}" type="presParOf" srcId="{B6670365-40F9-4533-9E38-9DDBB09087F1}" destId="{7BFBE661-F97B-49D1-9A36-5DFCDA117434}" srcOrd="1" destOrd="0" presId="urn:microsoft.com/office/officeart/2005/8/layout/vList3"/>
    <dgm:cxn modelId="{CBE87112-98CB-41A8-AF8B-1FE606E4D2E0}" type="presParOf" srcId="{4D8C4555-3AB4-4F51-AD66-AF0EF30A1377}" destId="{F98CDE7F-FE6F-49CA-A1C0-21564F54D1CD}" srcOrd="5" destOrd="0" presId="urn:microsoft.com/office/officeart/2005/8/layout/vList3"/>
    <dgm:cxn modelId="{12B3AB57-4129-4177-BEA1-34DED110D319}" type="presParOf" srcId="{4D8C4555-3AB4-4F51-AD66-AF0EF30A1377}" destId="{390EF4FE-A55B-4EDB-AC9C-10241152503B}" srcOrd="6" destOrd="0" presId="urn:microsoft.com/office/officeart/2005/8/layout/vList3"/>
    <dgm:cxn modelId="{E4FFBDB8-C0EC-4A06-A6A7-10545A8DBC30}" type="presParOf" srcId="{390EF4FE-A55B-4EDB-AC9C-10241152503B}" destId="{2B67E267-636A-43D4-B83A-35A7348B9904}" srcOrd="0" destOrd="0" presId="urn:microsoft.com/office/officeart/2005/8/layout/vList3"/>
    <dgm:cxn modelId="{89C86EDF-685B-41F9-AC0C-C5FF7AC747FA}" type="presParOf" srcId="{390EF4FE-A55B-4EDB-AC9C-10241152503B}" destId="{DBDB62D6-AB58-467F-BDB2-8718B5FEAECB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0C8C6B1-7903-42DA-9425-F0108FBA8425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</dgm:pt>
    <dgm:pt modelId="{F37D3E3D-F834-48A0-BDD4-DB65FA12F8E1}">
      <dgm:prSet phldrT="[文本]" custT="1"/>
      <dgm:spPr/>
      <dgm:t>
        <a:bodyPr/>
        <a:lstStyle/>
        <a:p>
          <a:r>
            <a:rPr lang="zh-CN" altLang="en-US" sz="1400" dirty="0" smtClean="0"/>
            <a:t>常用实用类</a:t>
          </a:r>
          <a:endParaRPr lang="zh-CN" altLang="en-US" sz="1400" dirty="0"/>
        </a:p>
      </dgm:t>
    </dgm:pt>
    <dgm:pt modelId="{B26650C3-1A3C-4EED-819E-6D1B3B7A5FD0}" type="parTrans" cxnId="{1FCF7E8E-8107-48F0-8EA7-B83BDF667A07}">
      <dgm:prSet/>
      <dgm:spPr/>
      <dgm:t>
        <a:bodyPr/>
        <a:lstStyle/>
        <a:p>
          <a:endParaRPr lang="zh-CN" altLang="en-US"/>
        </a:p>
      </dgm:t>
    </dgm:pt>
    <dgm:pt modelId="{0C2103BB-831D-491D-851A-17761828B5BB}" type="sibTrans" cxnId="{1FCF7E8E-8107-48F0-8EA7-B83BDF667A07}">
      <dgm:prSet/>
      <dgm:spPr/>
      <dgm:t>
        <a:bodyPr/>
        <a:lstStyle/>
        <a:p>
          <a:endParaRPr lang="zh-CN" altLang="en-US"/>
        </a:p>
      </dgm:t>
    </dgm:pt>
    <dgm:pt modelId="{2A9DC545-0CF8-41EB-A8A4-97423202A927}">
      <dgm:prSet phldrT="[文本]" custT="1"/>
      <dgm:spPr/>
      <dgm:t>
        <a:bodyPr/>
        <a:lstStyle/>
        <a:p>
          <a:r>
            <a:rPr lang="zh-CN" altLang="en-US" sz="1200" dirty="0" smtClean="0"/>
            <a:t>组件与事件处理</a:t>
          </a:r>
          <a:endParaRPr lang="zh-CN" altLang="en-US" sz="1200" dirty="0"/>
        </a:p>
      </dgm:t>
    </dgm:pt>
    <dgm:pt modelId="{13A2D97E-B95B-46EE-8499-9057DE6F5617}" type="parTrans" cxnId="{BB601DA4-4B16-4565-99C5-E6041F82466A}">
      <dgm:prSet/>
      <dgm:spPr/>
      <dgm:t>
        <a:bodyPr/>
        <a:lstStyle/>
        <a:p>
          <a:endParaRPr lang="zh-CN" altLang="en-US"/>
        </a:p>
      </dgm:t>
    </dgm:pt>
    <dgm:pt modelId="{13B8DE93-F9B7-45AE-BEF8-60E27041352A}" type="sibTrans" cxnId="{BB601DA4-4B16-4565-99C5-E6041F82466A}">
      <dgm:prSet/>
      <dgm:spPr/>
      <dgm:t>
        <a:bodyPr/>
        <a:lstStyle/>
        <a:p>
          <a:endParaRPr lang="zh-CN" altLang="en-US"/>
        </a:p>
      </dgm:t>
    </dgm:pt>
    <dgm:pt modelId="{4D8C4555-3AB4-4F51-AD66-AF0EF30A1377}" type="pres">
      <dgm:prSet presAssocID="{70C8C6B1-7903-42DA-9425-F0108FBA8425}" presName="linearFlow" presStyleCnt="0">
        <dgm:presLayoutVars>
          <dgm:dir/>
          <dgm:resizeHandles val="exact"/>
        </dgm:presLayoutVars>
      </dgm:prSet>
      <dgm:spPr/>
    </dgm:pt>
    <dgm:pt modelId="{D9042328-D148-40FF-A106-E356D8969C65}" type="pres">
      <dgm:prSet presAssocID="{F37D3E3D-F834-48A0-BDD4-DB65FA12F8E1}" presName="composite" presStyleCnt="0"/>
      <dgm:spPr/>
    </dgm:pt>
    <dgm:pt modelId="{E79C947A-E011-46BB-8BFB-DCC347EB61C8}" type="pres">
      <dgm:prSet presAssocID="{F37D3E3D-F834-48A0-BDD4-DB65FA12F8E1}" presName="imgShp" presStyleLbl="fgImgPlace1" presStyleIdx="0" presStyleCnt="2" custScaleX="34822" custScaleY="35004" custLinFactNeighborX="-18456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</dgm:spPr>
      <dgm:t>
        <a:bodyPr/>
        <a:lstStyle/>
        <a:p>
          <a:endParaRPr lang="zh-CN" altLang="en-US"/>
        </a:p>
      </dgm:t>
    </dgm:pt>
    <dgm:pt modelId="{342C99CD-4DBE-4063-9B51-6DD594BCA0ED}" type="pres">
      <dgm:prSet presAssocID="{F37D3E3D-F834-48A0-BDD4-DB65FA12F8E1}" presName="txShp" presStyleLbl="node1" presStyleIdx="0" presStyleCnt="2" custScaleX="117165" custScaleY="62278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C0EF15E-D368-46A5-AC34-07F295B78927}" type="pres">
      <dgm:prSet presAssocID="{0C2103BB-831D-491D-851A-17761828B5BB}" presName="spacing" presStyleCnt="0"/>
      <dgm:spPr/>
    </dgm:pt>
    <dgm:pt modelId="{F1611E38-E74E-403C-9E50-1363209AD026}" type="pres">
      <dgm:prSet presAssocID="{2A9DC545-0CF8-41EB-A8A4-97423202A927}" presName="composite" presStyleCnt="0"/>
      <dgm:spPr/>
    </dgm:pt>
    <dgm:pt modelId="{FECA7644-BC04-4547-8270-724DC57A03FD}" type="pres">
      <dgm:prSet presAssocID="{2A9DC545-0CF8-41EB-A8A4-97423202A927}" presName="imgShp" presStyleLbl="fgImgPlace1" presStyleIdx="1" presStyleCnt="2" custScaleX="35945" custScaleY="35945" custLinFactNeighborX="-16783"/>
      <dgm:spPr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</dgm:spPr>
    </dgm:pt>
    <dgm:pt modelId="{852DDF8B-8272-48BD-B85D-A0C2152BFA26}" type="pres">
      <dgm:prSet presAssocID="{2A9DC545-0CF8-41EB-A8A4-97423202A927}" presName="txShp" presStyleLbl="node1" presStyleIdx="1" presStyleCnt="2" custScaleX="126779" custScaleY="62278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1FCF7E8E-8107-48F0-8EA7-B83BDF667A07}" srcId="{70C8C6B1-7903-42DA-9425-F0108FBA8425}" destId="{F37D3E3D-F834-48A0-BDD4-DB65FA12F8E1}" srcOrd="0" destOrd="0" parTransId="{B26650C3-1A3C-4EED-819E-6D1B3B7A5FD0}" sibTransId="{0C2103BB-831D-491D-851A-17761828B5BB}"/>
    <dgm:cxn modelId="{BB601DA4-4B16-4565-99C5-E6041F82466A}" srcId="{70C8C6B1-7903-42DA-9425-F0108FBA8425}" destId="{2A9DC545-0CF8-41EB-A8A4-97423202A927}" srcOrd="1" destOrd="0" parTransId="{13A2D97E-B95B-46EE-8499-9057DE6F5617}" sibTransId="{13B8DE93-F9B7-45AE-BEF8-60E27041352A}"/>
    <dgm:cxn modelId="{045B6E08-7A45-47A7-ADBC-52084B836099}" type="presOf" srcId="{F37D3E3D-F834-48A0-BDD4-DB65FA12F8E1}" destId="{342C99CD-4DBE-4063-9B51-6DD594BCA0ED}" srcOrd="0" destOrd="0" presId="urn:microsoft.com/office/officeart/2005/8/layout/vList3"/>
    <dgm:cxn modelId="{79CF8CE4-967F-4A4C-850B-B8820FB36448}" type="presOf" srcId="{70C8C6B1-7903-42DA-9425-F0108FBA8425}" destId="{4D8C4555-3AB4-4F51-AD66-AF0EF30A1377}" srcOrd="0" destOrd="0" presId="urn:microsoft.com/office/officeart/2005/8/layout/vList3"/>
    <dgm:cxn modelId="{C9E64E7B-BF0E-489F-8A0D-43B9FB3E81D7}" type="presOf" srcId="{2A9DC545-0CF8-41EB-A8A4-97423202A927}" destId="{852DDF8B-8272-48BD-B85D-A0C2152BFA26}" srcOrd="0" destOrd="0" presId="urn:microsoft.com/office/officeart/2005/8/layout/vList3"/>
    <dgm:cxn modelId="{05910BD6-C032-4C99-A25E-AFFB95D028CF}" type="presParOf" srcId="{4D8C4555-3AB4-4F51-AD66-AF0EF30A1377}" destId="{D9042328-D148-40FF-A106-E356D8969C65}" srcOrd="0" destOrd="0" presId="urn:microsoft.com/office/officeart/2005/8/layout/vList3"/>
    <dgm:cxn modelId="{0342D703-9F1E-4790-A5E3-99B028CD9FB3}" type="presParOf" srcId="{D9042328-D148-40FF-A106-E356D8969C65}" destId="{E79C947A-E011-46BB-8BFB-DCC347EB61C8}" srcOrd="0" destOrd="0" presId="urn:microsoft.com/office/officeart/2005/8/layout/vList3"/>
    <dgm:cxn modelId="{A9F19837-D898-4271-9F5A-4EF31DF029CF}" type="presParOf" srcId="{D9042328-D148-40FF-A106-E356D8969C65}" destId="{342C99CD-4DBE-4063-9B51-6DD594BCA0ED}" srcOrd="1" destOrd="0" presId="urn:microsoft.com/office/officeart/2005/8/layout/vList3"/>
    <dgm:cxn modelId="{4DFBA073-81A7-4E18-9738-3AAA89A00627}" type="presParOf" srcId="{4D8C4555-3AB4-4F51-AD66-AF0EF30A1377}" destId="{AC0EF15E-D368-46A5-AC34-07F295B78927}" srcOrd="1" destOrd="0" presId="urn:microsoft.com/office/officeart/2005/8/layout/vList3"/>
    <dgm:cxn modelId="{0A5666BC-41D5-4186-ABB9-133589A9A9C2}" type="presParOf" srcId="{4D8C4555-3AB4-4F51-AD66-AF0EF30A1377}" destId="{F1611E38-E74E-403C-9E50-1363209AD026}" srcOrd="2" destOrd="0" presId="urn:microsoft.com/office/officeart/2005/8/layout/vList3"/>
    <dgm:cxn modelId="{E494E906-45C1-48A3-B7AD-3B72C25E397E}" type="presParOf" srcId="{F1611E38-E74E-403C-9E50-1363209AD026}" destId="{FECA7644-BC04-4547-8270-724DC57A03FD}" srcOrd="0" destOrd="0" presId="urn:microsoft.com/office/officeart/2005/8/layout/vList3"/>
    <dgm:cxn modelId="{8DAB6440-9D10-42AF-A3E4-949AE51649B9}" type="presParOf" srcId="{F1611E38-E74E-403C-9E50-1363209AD026}" destId="{852DDF8B-8272-48BD-B85D-A0C2152BFA26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0C8C6B1-7903-42DA-9425-F0108FBA8425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</dgm:pt>
    <dgm:pt modelId="{F37D3E3D-F834-48A0-BDD4-DB65FA12F8E1}">
      <dgm:prSet phldrT="[文本]" custT="1"/>
      <dgm:spPr/>
      <dgm:t>
        <a:bodyPr/>
        <a:lstStyle/>
        <a:p>
          <a:r>
            <a:rPr lang="zh-CN" altLang="en-US" sz="1200" dirty="0" smtClean="0"/>
            <a:t>输入输出处理</a:t>
          </a:r>
          <a:endParaRPr lang="zh-CN" altLang="en-US" sz="1200" dirty="0"/>
        </a:p>
      </dgm:t>
    </dgm:pt>
    <dgm:pt modelId="{B26650C3-1A3C-4EED-819E-6D1B3B7A5FD0}" type="parTrans" cxnId="{1FCF7E8E-8107-48F0-8EA7-B83BDF667A07}">
      <dgm:prSet/>
      <dgm:spPr/>
      <dgm:t>
        <a:bodyPr/>
        <a:lstStyle/>
        <a:p>
          <a:endParaRPr lang="zh-CN" altLang="en-US"/>
        </a:p>
      </dgm:t>
    </dgm:pt>
    <dgm:pt modelId="{0C2103BB-831D-491D-851A-17761828B5BB}" type="sibTrans" cxnId="{1FCF7E8E-8107-48F0-8EA7-B83BDF667A07}">
      <dgm:prSet/>
      <dgm:spPr/>
      <dgm:t>
        <a:bodyPr/>
        <a:lstStyle/>
        <a:p>
          <a:endParaRPr lang="zh-CN" altLang="en-US"/>
        </a:p>
      </dgm:t>
    </dgm:pt>
    <dgm:pt modelId="{C48F1BB5-4EC8-4F70-AB33-3A44CF82ADA6}">
      <dgm:prSet phldrT="[文本]" custT="1"/>
      <dgm:spPr/>
      <dgm:t>
        <a:bodyPr/>
        <a:lstStyle/>
        <a:p>
          <a:r>
            <a:rPr lang="en-US" altLang="zh-CN" sz="1200" dirty="0" smtClean="0"/>
            <a:t>Java</a:t>
          </a:r>
          <a:r>
            <a:rPr lang="zh-CN" altLang="en-US" sz="1200" dirty="0" smtClean="0"/>
            <a:t>多线程</a:t>
          </a:r>
          <a:endParaRPr lang="zh-CN" altLang="en-US" sz="1200" dirty="0"/>
        </a:p>
      </dgm:t>
    </dgm:pt>
    <dgm:pt modelId="{66E98C09-EFB8-403A-9DC2-C4AEE3CBFE82}" type="parTrans" cxnId="{A58C7FD1-36C1-4846-8B99-E16632080266}">
      <dgm:prSet/>
      <dgm:spPr/>
      <dgm:t>
        <a:bodyPr/>
        <a:lstStyle/>
        <a:p>
          <a:endParaRPr lang="zh-CN" altLang="en-US"/>
        </a:p>
      </dgm:t>
    </dgm:pt>
    <dgm:pt modelId="{55424ED0-0862-480D-A15E-243328A9DAFC}" type="sibTrans" cxnId="{A58C7FD1-36C1-4846-8B99-E16632080266}">
      <dgm:prSet/>
      <dgm:spPr/>
      <dgm:t>
        <a:bodyPr/>
        <a:lstStyle/>
        <a:p>
          <a:endParaRPr lang="zh-CN" altLang="en-US"/>
        </a:p>
      </dgm:t>
    </dgm:pt>
    <dgm:pt modelId="{8F2FE621-2CBC-4BF1-B68A-144D1832C972}">
      <dgm:prSet phldrT="[文本]"/>
      <dgm:spPr/>
      <dgm:t>
        <a:bodyPr/>
        <a:lstStyle/>
        <a:p>
          <a:r>
            <a:rPr lang="en-US" altLang="zh-CN" dirty="0" smtClean="0"/>
            <a:t>Java</a:t>
          </a:r>
          <a:r>
            <a:rPr lang="zh-CN" altLang="en-US" dirty="0" smtClean="0"/>
            <a:t>网络编程</a:t>
          </a:r>
          <a:endParaRPr lang="zh-CN" altLang="en-US" dirty="0"/>
        </a:p>
      </dgm:t>
    </dgm:pt>
    <dgm:pt modelId="{762B6FD1-D453-42B5-ABD8-49DD4BC3DA04}" type="parTrans" cxnId="{D6BC2499-093A-462B-8EE5-61583BA2AD00}">
      <dgm:prSet/>
      <dgm:spPr/>
      <dgm:t>
        <a:bodyPr/>
        <a:lstStyle/>
        <a:p>
          <a:endParaRPr lang="zh-CN" altLang="en-US"/>
        </a:p>
      </dgm:t>
    </dgm:pt>
    <dgm:pt modelId="{5C5856D2-F932-4781-AFB2-F3442D6327B0}" type="sibTrans" cxnId="{D6BC2499-093A-462B-8EE5-61583BA2AD00}">
      <dgm:prSet/>
      <dgm:spPr/>
      <dgm:t>
        <a:bodyPr/>
        <a:lstStyle/>
        <a:p>
          <a:endParaRPr lang="zh-CN" altLang="en-US"/>
        </a:p>
      </dgm:t>
    </dgm:pt>
    <dgm:pt modelId="{2A9DC545-0CF8-41EB-A8A4-97423202A927}">
      <dgm:prSet phldrT="[文本]" custT="1"/>
      <dgm:spPr/>
      <dgm:t>
        <a:bodyPr/>
        <a:lstStyle/>
        <a:p>
          <a:r>
            <a:rPr lang="en-US" altLang="zh-CN" sz="1200" dirty="0" smtClean="0"/>
            <a:t>Java</a:t>
          </a:r>
          <a:r>
            <a:rPr lang="zh-CN" altLang="en-US" sz="1200" dirty="0" smtClean="0"/>
            <a:t>数据库编程</a:t>
          </a:r>
          <a:endParaRPr lang="zh-CN" altLang="en-US" sz="1200" dirty="0"/>
        </a:p>
      </dgm:t>
    </dgm:pt>
    <dgm:pt modelId="{13A2D97E-B95B-46EE-8499-9057DE6F5617}" type="parTrans" cxnId="{BB601DA4-4B16-4565-99C5-E6041F82466A}">
      <dgm:prSet/>
      <dgm:spPr/>
      <dgm:t>
        <a:bodyPr/>
        <a:lstStyle/>
        <a:p>
          <a:endParaRPr lang="zh-CN" altLang="en-US"/>
        </a:p>
      </dgm:t>
    </dgm:pt>
    <dgm:pt modelId="{13B8DE93-F9B7-45AE-BEF8-60E27041352A}" type="sibTrans" cxnId="{BB601DA4-4B16-4565-99C5-E6041F82466A}">
      <dgm:prSet/>
      <dgm:spPr/>
      <dgm:t>
        <a:bodyPr/>
        <a:lstStyle/>
        <a:p>
          <a:endParaRPr lang="zh-CN" altLang="en-US"/>
        </a:p>
      </dgm:t>
    </dgm:pt>
    <dgm:pt modelId="{550D606B-152A-48FC-A12B-6B4BED1112FB}">
      <dgm:prSet phldrT="[文本]"/>
      <dgm:spPr/>
      <dgm:t>
        <a:bodyPr/>
        <a:lstStyle/>
        <a:p>
          <a:r>
            <a:rPr lang="zh-CN" altLang="en-US" dirty="0" smtClean="0"/>
            <a:t>泛型与集合框架</a:t>
          </a:r>
          <a:endParaRPr lang="zh-CN" altLang="en-US" dirty="0"/>
        </a:p>
      </dgm:t>
    </dgm:pt>
    <dgm:pt modelId="{7ABE01A0-AEBB-4447-8F5C-96B6EE8DB132}" type="sibTrans" cxnId="{FD282694-AD75-4B0A-9B74-A550FD76ED2C}">
      <dgm:prSet/>
      <dgm:spPr/>
      <dgm:t>
        <a:bodyPr/>
        <a:lstStyle/>
        <a:p>
          <a:endParaRPr lang="zh-CN" altLang="en-US"/>
        </a:p>
      </dgm:t>
    </dgm:pt>
    <dgm:pt modelId="{7F6703D1-0AFA-40D7-B67A-AC7B1DD298BD}" type="parTrans" cxnId="{FD282694-AD75-4B0A-9B74-A550FD76ED2C}">
      <dgm:prSet/>
      <dgm:spPr/>
      <dgm:t>
        <a:bodyPr/>
        <a:lstStyle/>
        <a:p>
          <a:endParaRPr lang="zh-CN" altLang="en-US"/>
        </a:p>
      </dgm:t>
    </dgm:pt>
    <dgm:pt modelId="{4D8C4555-3AB4-4F51-AD66-AF0EF30A1377}" type="pres">
      <dgm:prSet presAssocID="{70C8C6B1-7903-42DA-9425-F0108FBA8425}" presName="linearFlow" presStyleCnt="0">
        <dgm:presLayoutVars>
          <dgm:dir/>
          <dgm:resizeHandles val="exact"/>
        </dgm:presLayoutVars>
      </dgm:prSet>
      <dgm:spPr/>
    </dgm:pt>
    <dgm:pt modelId="{D9042328-D148-40FF-A106-E356D8969C65}" type="pres">
      <dgm:prSet presAssocID="{F37D3E3D-F834-48A0-BDD4-DB65FA12F8E1}" presName="composite" presStyleCnt="0"/>
      <dgm:spPr/>
    </dgm:pt>
    <dgm:pt modelId="{E79C947A-E011-46BB-8BFB-DCC347EB61C8}" type="pres">
      <dgm:prSet presAssocID="{F37D3E3D-F834-48A0-BDD4-DB65FA12F8E1}" presName="imgShp" presStyleLbl="fgImgPlace1" presStyleIdx="0" presStyleCnt="5" custScaleX="34822" custScaleY="35004" custLinFactNeighborX="-18456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</dgm:spPr>
      <dgm:t>
        <a:bodyPr/>
        <a:lstStyle/>
        <a:p>
          <a:endParaRPr lang="zh-CN" altLang="en-US"/>
        </a:p>
      </dgm:t>
    </dgm:pt>
    <dgm:pt modelId="{342C99CD-4DBE-4063-9B51-6DD594BCA0ED}" type="pres">
      <dgm:prSet presAssocID="{F37D3E3D-F834-48A0-BDD4-DB65FA12F8E1}" presName="txShp" presStyleLbl="node1" presStyleIdx="0" presStyleCnt="5" custScaleX="136519" custScaleY="62278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C0EF15E-D368-46A5-AC34-07F295B78927}" type="pres">
      <dgm:prSet presAssocID="{0C2103BB-831D-491D-851A-17761828B5BB}" presName="spacing" presStyleCnt="0"/>
      <dgm:spPr/>
    </dgm:pt>
    <dgm:pt modelId="{F1611E38-E74E-403C-9E50-1363209AD026}" type="pres">
      <dgm:prSet presAssocID="{2A9DC545-0CF8-41EB-A8A4-97423202A927}" presName="composite" presStyleCnt="0"/>
      <dgm:spPr/>
    </dgm:pt>
    <dgm:pt modelId="{FECA7644-BC04-4547-8270-724DC57A03FD}" type="pres">
      <dgm:prSet presAssocID="{2A9DC545-0CF8-41EB-A8A4-97423202A927}" presName="imgShp" presStyleLbl="fgImgPlace1" presStyleIdx="1" presStyleCnt="5" custScaleX="35945" custScaleY="35945" custLinFactNeighborX="-16783"/>
      <dgm:spPr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</dgm:spPr>
    </dgm:pt>
    <dgm:pt modelId="{852DDF8B-8272-48BD-B85D-A0C2152BFA26}" type="pres">
      <dgm:prSet presAssocID="{2A9DC545-0CF8-41EB-A8A4-97423202A927}" presName="txShp" presStyleLbl="node1" presStyleIdx="1" presStyleCnt="5" custScaleX="136237" custScaleY="62278" custLinFactY="100000" custLinFactNeighborX="4888" custLinFactNeighborY="177649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DB634F4-9A69-4BD2-A7C7-C8CB13A6C245}" type="pres">
      <dgm:prSet presAssocID="{13B8DE93-F9B7-45AE-BEF8-60E27041352A}" presName="spacing" presStyleCnt="0"/>
      <dgm:spPr/>
    </dgm:pt>
    <dgm:pt modelId="{B6670365-40F9-4533-9E38-9DDBB09087F1}" type="pres">
      <dgm:prSet presAssocID="{C48F1BB5-4EC8-4F70-AB33-3A44CF82ADA6}" presName="composite" presStyleCnt="0"/>
      <dgm:spPr/>
    </dgm:pt>
    <dgm:pt modelId="{28960C52-E27A-499F-8D33-EE67E867204A}" type="pres">
      <dgm:prSet presAssocID="{C48F1BB5-4EC8-4F70-AB33-3A44CF82ADA6}" presName="imgShp" presStyleLbl="fgImgPlace1" presStyleIdx="2" presStyleCnt="5" custScaleX="34822" custScaleY="34822" custLinFactNeighborX="-19073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</dgm:spPr>
    </dgm:pt>
    <dgm:pt modelId="{7BFBE661-F97B-49D1-9A36-5DFCDA117434}" type="pres">
      <dgm:prSet presAssocID="{C48F1BB5-4EC8-4F70-AB33-3A44CF82ADA6}" presName="txShp" presStyleLbl="node1" presStyleIdx="2" presStyleCnt="5" custScaleX="117165" custScaleY="62278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98CDE7F-FE6F-49CA-A1C0-21564F54D1CD}" type="pres">
      <dgm:prSet presAssocID="{55424ED0-0862-480D-A15E-243328A9DAFC}" presName="spacing" presStyleCnt="0"/>
      <dgm:spPr/>
    </dgm:pt>
    <dgm:pt modelId="{390EF4FE-A55B-4EDB-AC9C-10241152503B}" type="pres">
      <dgm:prSet presAssocID="{8F2FE621-2CBC-4BF1-B68A-144D1832C972}" presName="composite" presStyleCnt="0"/>
      <dgm:spPr/>
    </dgm:pt>
    <dgm:pt modelId="{2B67E267-636A-43D4-B83A-35A7348B9904}" type="pres">
      <dgm:prSet presAssocID="{8F2FE621-2CBC-4BF1-B68A-144D1832C972}" presName="imgShp" presStyleLbl="fgImgPlace1" presStyleIdx="3" presStyleCnt="5" custScaleX="34822" custScaleY="35003" custLinFactNeighborX="-16263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</dgm:spPr>
    </dgm:pt>
    <dgm:pt modelId="{DBDB62D6-AB58-467F-BDB2-8718B5FEAECB}" type="pres">
      <dgm:prSet presAssocID="{8F2FE621-2CBC-4BF1-B68A-144D1832C972}" presName="txShp" presStyleLbl="node1" presStyleIdx="3" presStyleCnt="5" custScaleX="117165" custScaleY="62278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99EF3B7-A509-4308-BFD6-C96E40623357}" type="pres">
      <dgm:prSet presAssocID="{5C5856D2-F932-4781-AFB2-F3442D6327B0}" presName="spacing" presStyleCnt="0"/>
      <dgm:spPr/>
    </dgm:pt>
    <dgm:pt modelId="{3456BFC4-059D-4FE6-A8D4-13D0600B1C14}" type="pres">
      <dgm:prSet presAssocID="{550D606B-152A-48FC-A12B-6B4BED1112FB}" presName="composite" presStyleCnt="0"/>
      <dgm:spPr/>
    </dgm:pt>
    <dgm:pt modelId="{7ADA1EA6-DCC0-4B99-B482-039A7DC63B58}" type="pres">
      <dgm:prSet presAssocID="{550D606B-152A-48FC-A12B-6B4BED1112FB}" presName="imgShp" presStyleLbl="fgImgPlace1" presStyleIdx="4" presStyleCnt="5" custScaleX="34473" custScaleY="34473" custLinFactNeighborX="-12015"/>
      <dgm:spPr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</dgm:spPr>
    </dgm:pt>
    <dgm:pt modelId="{ACB47CC0-6F57-4E82-94EA-2BAEDA3DDABD}" type="pres">
      <dgm:prSet presAssocID="{550D606B-152A-48FC-A12B-6B4BED1112FB}" presName="txShp" presStyleLbl="node1" presStyleIdx="4" presStyleCnt="5" custScaleX="117165" custScaleY="62278" custLinFactY="-100000" custLinFactNeighborX="1095" custLinFactNeighborY="-17674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87EBDF2B-3377-40AF-841C-C43880BEA424}" type="presOf" srcId="{2A9DC545-0CF8-41EB-A8A4-97423202A927}" destId="{852DDF8B-8272-48BD-B85D-A0C2152BFA26}" srcOrd="0" destOrd="0" presId="urn:microsoft.com/office/officeart/2005/8/layout/vList3"/>
    <dgm:cxn modelId="{1FCF7E8E-8107-48F0-8EA7-B83BDF667A07}" srcId="{70C8C6B1-7903-42DA-9425-F0108FBA8425}" destId="{F37D3E3D-F834-48A0-BDD4-DB65FA12F8E1}" srcOrd="0" destOrd="0" parTransId="{B26650C3-1A3C-4EED-819E-6D1B3B7A5FD0}" sibTransId="{0C2103BB-831D-491D-851A-17761828B5BB}"/>
    <dgm:cxn modelId="{ECC07880-3340-48F3-B89E-D982AA9461E3}" type="presOf" srcId="{C48F1BB5-4EC8-4F70-AB33-3A44CF82ADA6}" destId="{7BFBE661-F97B-49D1-9A36-5DFCDA117434}" srcOrd="0" destOrd="0" presId="urn:microsoft.com/office/officeart/2005/8/layout/vList3"/>
    <dgm:cxn modelId="{7A8ED65D-141E-4E32-B54C-C96128F9447E}" type="presOf" srcId="{550D606B-152A-48FC-A12B-6B4BED1112FB}" destId="{ACB47CC0-6F57-4E82-94EA-2BAEDA3DDABD}" srcOrd="0" destOrd="0" presId="urn:microsoft.com/office/officeart/2005/8/layout/vList3"/>
    <dgm:cxn modelId="{B5E8FCE5-7C93-4CEB-A520-13B280450A62}" type="presOf" srcId="{70C8C6B1-7903-42DA-9425-F0108FBA8425}" destId="{4D8C4555-3AB4-4F51-AD66-AF0EF30A1377}" srcOrd="0" destOrd="0" presId="urn:microsoft.com/office/officeart/2005/8/layout/vList3"/>
    <dgm:cxn modelId="{FD282694-AD75-4B0A-9B74-A550FD76ED2C}" srcId="{70C8C6B1-7903-42DA-9425-F0108FBA8425}" destId="{550D606B-152A-48FC-A12B-6B4BED1112FB}" srcOrd="4" destOrd="0" parTransId="{7F6703D1-0AFA-40D7-B67A-AC7B1DD298BD}" sibTransId="{7ABE01A0-AEBB-4447-8F5C-96B6EE8DB132}"/>
    <dgm:cxn modelId="{D6BC2499-093A-462B-8EE5-61583BA2AD00}" srcId="{70C8C6B1-7903-42DA-9425-F0108FBA8425}" destId="{8F2FE621-2CBC-4BF1-B68A-144D1832C972}" srcOrd="3" destOrd="0" parTransId="{762B6FD1-D453-42B5-ABD8-49DD4BC3DA04}" sibTransId="{5C5856D2-F932-4781-AFB2-F3442D6327B0}"/>
    <dgm:cxn modelId="{E6914473-6FBC-4E8F-B21E-A429DB63AB58}" type="presOf" srcId="{8F2FE621-2CBC-4BF1-B68A-144D1832C972}" destId="{DBDB62D6-AB58-467F-BDB2-8718B5FEAECB}" srcOrd="0" destOrd="0" presId="urn:microsoft.com/office/officeart/2005/8/layout/vList3"/>
    <dgm:cxn modelId="{BB601DA4-4B16-4565-99C5-E6041F82466A}" srcId="{70C8C6B1-7903-42DA-9425-F0108FBA8425}" destId="{2A9DC545-0CF8-41EB-A8A4-97423202A927}" srcOrd="1" destOrd="0" parTransId="{13A2D97E-B95B-46EE-8499-9057DE6F5617}" sibTransId="{13B8DE93-F9B7-45AE-BEF8-60E27041352A}"/>
    <dgm:cxn modelId="{A58C7FD1-36C1-4846-8B99-E16632080266}" srcId="{70C8C6B1-7903-42DA-9425-F0108FBA8425}" destId="{C48F1BB5-4EC8-4F70-AB33-3A44CF82ADA6}" srcOrd="2" destOrd="0" parTransId="{66E98C09-EFB8-403A-9DC2-C4AEE3CBFE82}" sibTransId="{55424ED0-0862-480D-A15E-243328A9DAFC}"/>
    <dgm:cxn modelId="{677F673A-9D93-4C3C-B44A-73586AA22316}" type="presOf" srcId="{F37D3E3D-F834-48A0-BDD4-DB65FA12F8E1}" destId="{342C99CD-4DBE-4063-9B51-6DD594BCA0ED}" srcOrd="0" destOrd="0" presId="urn:microsoft.com/office/officeart/2005/8/layout/vList3"/>
    <dgm:cxn modelId="{DFFE5CC2-2E73-473A-90C1-316F4F32C956}" type="presParOf" srcId="{4D8C4555-3AB4-4F51-AD66-AF0EF30A1377}" destId="{D9042328-D148-40FF-A106-E356D8969C65}" srcOrd="0" destOrd="0" presId="urn:microsoft.com/office/officeart/2005/8/layout/vList3"/>
    <dgm:cxn modelId="{5C074A42-E79F-410F-B8DF-CB5D6627D37E}" type="presParOf" srcId="{D9042328-D148-40FF-A106-E356D8969C65}" destId="{E79C947A-E011-46BB-8BFB-DCC347EB61C8}" srcOrd="0" destOrd="0" presId="urn:microsoft.com/office/officeart/2005/8/layout/vList3"/>
    <dgm:cxn modelId="{4E85C793-FED7-485E-90C0-472753959F5F}" type="presParOf" srcId="{D9042328-D148-40FF-A106-E356D8969C65}" destId="{342C99CD-4DBE-4063-9B51-6DD594BCA0ED}" srcOrd="1" destOrd="0" presId="urn:microsoft.com/office/officeart/2005/8/layout/vList3"/>
    <dgm:cxn modelId="{FD292E87-0B2F-4633-BD3D-A8A3C55FEAA7}" type="presParOf" srcId="{4D8C4555-3AB4-4F51-AD66-AF0EF30A1377}" destId="{AC0EF15E-D368-46A5-AC34-07F295B78927}" srcOrd="1" destOrd="0" presId="urn:microsoft.com/office/officeart/2005/8/layout/vList3"/>
    <dgm:cxn modelId="{0796DFC1-9521-453A-A321-EA2335B8443B}" type="presParOf" srcId="{4D8C4555-3AB4-4F51-AD66-AF0EF30A1377}" destId="{F1611E38-E74E-403C-9E50-1363209AD026}" srcOrd="2" destOrd="0" presId="urn:microsoft.com/office/officeart/2005/8/layout/vList3"/>
    <dgm:cxn modelId="{0325FD5C-42D8-43EC-BF80-D138D5142ACF}" type="presParOf" srcId="{F1611E38-E74E-403C-9E50-1363209AD026}" destId="{FECA7644-BC04-4547-8270-724DC57A03FD}" srcOrd="0" destOrd="0" presId="urn:microsoft.com/office/officeart/2005/8/layout/vList3"/>
    <dgm:cxn modelId="{2FB54B10-DD92-4684-82B3-53E94ED5AE54}" type="presParOf" srcId="{F1611E38-E74E-403C-9E50-1363209AD026}" destId="{852DDF8B-8272-48BD-B85D-A0C2152BFA26}" srcOrd="1" destOrd="0" presId="urn:microsoft.com/office/officeart/2005/8/layout/vList3"/>
    <dgm:cxn modelId="{A1070B0A-F976-4FD0-98E9-D09E1BA131F6}" type="presParOf" srcId="{4D8C4555-3AB4-4F51-AD66-AF0EF30A1377}" destId="{ADB634F4-9A69-4BD2-A7C7-C8CB13A6C245}" srcOrd="3" destOrd="0" presId="urn:microsoft.com/office/officeart/2005/8/layout/vList3"/>
    <dgm:cxn modelId="{9BC3FC77-987C-4B57-B23D-6504275E3943}" type="presParOf" srcId="{4D8C4555-3AB4-4F51-AD66-AF0EF30A1377}" destId="{B6670365-40F9-4533-9E38-9DDBB09087F1}" srcOrd="4" destOrd="0" presId="urn:microsoft.com/office/officeart/2005/8/layout/vList3"/>
    <dgm:cxn modelId="{811D96D4-FF2F-4AF0-A2C9-88C381C9E377}" type="presParOf" srcId="{B6670365-40F9-4533-9E38-9DDBB09087F1}" destId="{28960C52-E27A-499F-8D33-EE67E867204A}" srcOrd="0" destOrd="0" presId="urn:microsoft.com/office/officeart/2005/8/layout/vList3"/>
    <dgm:cxn modelId="{15DBEF2B-20B2-4048-9F89-43DA1D023B80}" type="presParOf" srcId="{B6670365-40F9-4533-9E38-9DDBB09087F1}" destId="{7BFBE661-F97B-49D1-9A36-5DFCDA117434}" srcOrd="1" destOrd="0" presId="urn:microsoft.com/office/officeart/2005/8/layout/vList3"/>
    <dgm:cxn modelId="{286C9240-D4CA-4B54-9805-217CD85EE8E1}" type="presParOf" srcId="{4D8C4555-3AB4-4F51-AD66-AF0EF30A1377}" destId="{F98CDE7F-FE6F-49CA-A1C0-21564F54D1CD}" srcOrd="5" destOrd="0" presId="urn:microsoft.com/office/officeart/2005/8/layout/vList3"/>
    <dgm:cxn modelId="{E704A8FB-2C64-45E2-A377-47FC78D8BE50}" type="presParOf" srcId="{4D8C4555-3AB4-4F51-AD66-AF0EF30A1377}" destId="{390EF4FE-A55B-4EDB-AC9C-10241152503B}" srcOrd="6" destOrd="0" presId="urn:microsoft.com/office/officeart/2005/8/layout/vList3"/>
    <dgm:cxn modelId="{21EE2369-8D23-4680-945B-2EA0C1A26CE7}" type="presParOf" srcId="{390EF4FE-A55B-4EDB-AC9C-10241152503B}" destId="{2B67E267-636A-43D4-B83A-35A7348B9904}" srcOrd="0" destOrd="0" presId="urn:microsoft.com/office/officeart/2005/8/layout/vList3"/>
    <dgm:cxn modelId="{04B9E850-714D-41FB-A008-0836231E8376}" type="presParOf" srcId="{390EF4FE-A55B-4EDB-AC9C-10241152503B}" destId="{DBDB62D6-AB58-467F-BDB2-8718B5FEAECB}" srcOrd="1" destOrd="0" presId="urn:microsoft.com/office/officeart/2005/8/layout/vList3"/>
    <dgm:cxn modelId="{707305FD-446A-4EE9-8CE6-E090FAE4FC70}" type="presParOf" srcId="{4D8C4555-3AB4-4F51-AD66-AF0EF30A1377}" destId="{C99EF3B7-A509-4308-BFD6-C96E40623357}" srcOrd="7" destOrd="0" presId="urn:microsoft.com/office/officeart/2005/8/layout/vList3"/>
    <dgm:cxn modelId="{C4D2F874-805B-43F8-ACF3-5C0434284373}" type="presParOf" srcId="{4D8C4555-3AB4-4F51-AD66-AF0EF30A1377}" destId="{3456BFC4-059D-4FE6-A8D4-13D0600B1C14}" srcOrd="8" destOrd="0" presId="urn:microsoft.com/office/officeart/2005/8/layout/vList3"/>
    <dgm:cxn modelId="{9C48BD36-0FC8-4C19-A6CF-50F1FD790080}" type="presParOf" srcId="{3456BFC4-059D-4FE6-A8D4-13D0600B1C14}" destId="{7ADA1EA6-DCC0-4B99-B482-039A7DC63B58}" srcOrd="0" destOrd="0" presId="urn:microsoft.com/office/officeart/2005/8/layout/vList3"/>
    <dgm:cxn modelId="{7396385E-7A63-47AA-A5B4-25F8E74D07FF}" type="presParOf" srcId="{3456BFC4-059D-4FE6-A8D4-13D0600B1C14}" destId="{ACB47CC0-6F57-4E82-94EA-2BAEDA3DDABD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2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42C99CD-4DBE-4063-9B51-6DD594BCA0ED}">
      <dsp:nvSpPr>
        <dsp:cNvPr id="0" name=""/>
        <dsp:cNvSpPr/>
      </dsp:nvSpPr>
      <dsp:spPr>
        <a:xfrm rot="10800000">
          <a:off x="216814" y="382494"/>
          <a:ext cx="1521560" cy="407028"/>
        </a:xfrm>
        <a:prstGeom prst="homePlate">
          <a:avLst/>
        </a:prstGeom>
        <a:solidFill>
          <a:schemeClr val="accent3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8205" tIns="45720" rIns="85344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 smtClean="0"/>
            <a:t>基本数据类型</a:t>
          </a:r>
          <a:endParaRPr lang="zh-CN" altLang="en-US" sz="1200" kern="1200" dirty="0"/>
        </a:p>
      </dsp:txBody>
      <dsp:txXfrm rot="10800000">
        <a:off x="318571" y="382494"/>
        <a:ext cx="1419803" cy="407028"/>
      </dsp:txXfrm>
    </dsp:sp>
    <dsp:sp modelId="{E79C947A-E011-46BB-8BFB-DCC347EB61C8}">
      <dsp:nvSpPr>
        <dsp:cNvPr id="0" name=""/>
        <dsp:cNvSpPr/>
      </dsp:nvSpPr>
      <dsp:spPr>
        <a:xfrm>
          <a:off x="93856" y="471621"/>
          <a:ext cx="227585" cy="228774"/>
        </a:xfrm>
        <a:prstGeom prst="ellipse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FBE661-F97B-49D1-9A36-5DFCDA117434}">
      <dsp:nvSpPr>
        <dsp:cNvPr id="0" name=""/>
        <dsp:cNvSpPr/>
      </dsp:nvSpPr>
      <dsp:spPr>
        <a:xfrm rot="10800000">
          <a:off x="250254" y="960298"/>
          <a:ext cx="1521560" cy="407028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8205" tIns="41910" rIns="78232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100" kern="1200" dirty="0" smtClean="0"/>
            <a:t>运算符、表达式、语句</a:t>
          </a:r>
          <a:endParaRPr lang="zh-CN" altLang="en-US" sz="1100" kern="1200" dirty="0"/>
        </a:p>
      </dsp:txBody>
      <dsp:txXfrm rot="10800000">
        <a:off x="352011" y="960298"/>
        <a:ext cx="1419803" cy="407028"/>
      </dsp:txXfrm>
    </dsp:sp>
    <dsp:sp modelId="{28960C52-E27A-499F-8D33-EE67E867204A}">
      <dsp:nvSpPr>
        <dsp:cNvPr id="0" name=""/>
        <dsp:cNvSpPr/>
      </dsp:nvSpPr>
      <dsp:spPr>
        <a:xfrm>
          <a:off x="89823" y="1074339"/>
          <a:ext cx="227585" cy="227585"/>
        </a:xfrm>
        <a:prstGeom prst="ellipse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BDB62D6-AB58-467F-BDB2-8718B5FEAECB}">
      <dsp:nvSpPr>
        <dsp:cNvPr id="0" name=""/>
        <dsp:cNvSpPr/>
      </dsp:nvSpPr>
      <dsp:spPr>
        <a:xfrm rot="10800000">
          <a:off x="145181" y="1586740"/>
          <a:ext cx="1662489" cy="407028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8205" tIns="45720" rIns="85344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 smtClean="0"/>
            <a:t>数组及排序算法</a:t>
          </a:r>
          <a:endParaRPr lang="zh-CN" altLang="en-US" sz="1200" kern="1200" dirty="0"/>
        </a:p>
      </dsp:txBody>
      <dsp:txXfrm rot="10800000">
        <a:off x="246938" y="1586740"/>
        <a:ext cx="1560732" cy="407028"/>
      </dsp:txXfrm>
    </dsp:sp>
    <dsp:sp modelId="{2B67E267-636A-43D4-B83A-35A7348B9904}">
      <dsp:nvSpPr>
        <dsp:cNvPr id="0" name=""/>
        <dsp:cNvSpPr/>
      </dsp:nvSpPr>
      <dsp:spPr>
        <a:xfrm>
          <a:off x="107020" y="1675870"/>
          <a:ext cx="227585" cy="228768"/>
        </a:xfrm>
        <a:prstGeom prst="ellipse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42C99CD-4DBE-4063-9B51-6DD594BCA0ED}">
      <dsp:nvSpPr>
        <dsp:cNvPr id="0" name=""/>
        <dsp:cNvSpPr/>
      </dsp:nvSpPr>
      <dsp:spPr>
        <a:xfrm rot="10800000">
          <a:off x="207914" y="126098"/>
          <a:ext cx="1458725" cy="390601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6573" tIns="53340" rIns="99568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/>
            <a:t>类与对象</a:t>
          </a:r>
          <a:endParaRPr lang="zh-CN" altLang="en-US" sz="1400" kern="1200" dirty="0"/>
        </a:p>
      </dsp:txBody>
      <dsp:txXfrm rot="10800000">
        <a:off x="305564" y="126098"/>
        <a:ext cx="1361075" cy="390601"/>
      </dsp:txXfrm>
    </dsp:sp>
    <dsp:sp modelId="{E79C947A-E011-46BB-8BFB-DCC347EB61C8}">
      <dsp:nvSpPr>
        <dsp:cNvPr id="0" name=""/>
        <dsp:cNvSpPr/>
      </dsp:nvSpPr>
      <dsp:spPr>
        <a:xfrm>
          <a:off x="89813" y="211628"/>
          <a:ext cx="218399" cy="219541"/>
        </a:xfrm>
        <a:prstGeom prst="ellipse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52DDF8B-8272-48BD-B85D-A0C2152BFA26}">
      <dsp:nvSpPr>
        <dsp:cNvPr id="0" name=""/>
        <dsp:cNvSpPr/>
      </dsp:nvSpPr>
      <dsp:spPr>
        <a:xfrm rot="10800000">
          <a:off x="209675" y="703920"/>
          <a:ext cx="1458725" cy="390601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6573" tIns="41910" rIns="78232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100" kern="1200" dirty="0" smtClean="0"/>
            <a:t>类的继承与多态</a:t>
          </a:r>
          <a:endParaRPr lang="zh-CN" altLang="en-US" sz="1100" kern="1200" dirty="0"/>
        </a:p>
      </dsp:txBody>
      <dsp:txXfrm rot="10800000">
        <a:off x="307325" y="703920"/>
        <a:ext cx="1361075" cy="390601"/>
      </dsp:txXfrm>
    </dsp:sp>
    <dsp:sp modelId="{FECA7644-BC04-4547-8270-724DC57A03FD}">
      <dsp:nvSpPr>
        <dsp:cNvPr id="0" name=""/>
        <dsp:cNvSpPr/>
      </dsp:nvSpPr>
      <dsp:spPr>
        <a:xfrm>
          <a:off x="98545" y="786499"/>
          <a:ext cx="225443" cy="225443"/>
        </a:xfrm>
        <a:prstGeom prst="ellipse">
          <a:avLst/>
        </a:prstGeom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FBE661-F97B-49D1-9A36-5DFCDA117434}">
      <dsp:nvSpPr>
        <dsp:cNvPr id="0" name=""/>
        <dsp:cNvSpPr/>
      </dsp:nvSpPr>
      <dsp:spPr>
        <a:xfrm rot="10800000">
          <a:off x="207914" y="1281742"/>
          <a:ext cx="1458725" cy="390601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6573" tIns="41910" rIns="78232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100" kern="1200" dirty="0" smtClean="0"/>
            <a:t>抽象类与接口</a:t>
          </a:r>
          <a:endParaRPr lang="zh-CN" altLang="en-US" sz="1100" kern="1200" dirty="0"/>
        </a:p>
      </dsp:txBody>
      <dsp:txXfrm rot="10800000">
        <a:off x="305564" y="1281742"/>
        <a:ext cx="1361075" cy="390601"/>
      </dsp:txXfrm>
    </dsp:sp>
    <dsp:sp modelId="{28960C52-E27A-499F-8D33-EE67E867204A}">
      <dsp:nvSpPr>
        <dsp:cNvPr id="0" name=""/>
        <dsp:cNvSpPr/>
      </dsp:nvSpPr>
      <dsp:spPr>
        <a:xfrm>
          <a:off x="85944" y="1367842"/>
          <a:ext cx="218399" cy="218399"/>
        </a:xfrm>
        <a:prstGeom prst="ellipse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BDB62D6-AB58-467F-BDB2-8718B5FEAECB}">
      <dsp:nvSpPr>
        <dsp:cNvPr id="0" name=""/>
        <dsp:cNvSpPr/>
      </dsp:nvSpPr>
      <dsp:spPr>
        <a:xfrm rot="10800000">
          <a:off x="207914" y="1859564"/>
          <a:ext cx="1458725" cy="390601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6573" tIns="41910" rIns="78232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100" kern="1200" dirty="0" smtClean="0"/>
            <a:t>内部类与异常类</a:t>
          </a:r>
          <a:endParaRPr lang="zh-CN" altLang="en-US" sz="1100" kern="1200" dirty="0"/>
        </a:p>
      </dsp:txBody>
      <dsp:txXfrm rot="10800000">
        <a:off x="305564" y="1859564"/>
        <a:ext cx="1361075" cy="390601"/>
      </dsp:txXfrm>
    </dsp:sp>
    <dsp:sp modelId="{2B67E267-636A-43D4-B83A-35A7348B9904}">
      <dsp:nvSpPr>
        <dsp:cNvPr id="0" name=""/>
        <dsp:cNvSpPr/>
      </dsp:nvSpPr>
      <dsp:spPr>
        <a:xfrm>
          <a:off x="103568" y="1945097"/>
          <a:ext cx="218399" cy="219535"/>
        </a:xfrm>
        <a:prstGeom prst="ellipse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42C99CD-4DBE-4063-9B51-6DD594BCA0ED}">
      <dsp:nvSpPr>
        <dsp:cNvPr id="0" name=""/>
        <dsp:cNvSpPr/>
      </dsp:nvSpPr>
      <dsp:spPr>
        <a:xfrm rot="10800000">
          <a:off x="207860" y="236341"/>
          <a:ext cx="1458725" cy="390219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6303" tIns="53340" rIns="99568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/>
            <a:t>常用实用类</a:t>
          </a:r>
          <a:endParaRPr lang="zh-CN" altLang="en-US" sz="1400" kern="1200" dirty="0"/>
        </a:p>
      </dsp:txBody>
      <dsp:txXfrm rot="10800000">
        <a:off x="305415" y="236341"/>
        <a:ext cx="1361170" cy="390219"/>
      </dsp:txXfrm>
    </dsp:sp>
    <dsp:sp modelId="{E79C947A-E011-46BB-8BFB-DCC347EB61C8}">
      <dsp:nvSpPr>
        <dsp:cNvPr id="0" name=""/>
        <dsp:cNvSpPr/>
      </dsp:nvSpPr>
      <dsp:spPr>
        <a:xfrm>
          <a:off x="89980" y="321787"/>
          <a:ext cx="218186" cy="219327"/>
        </a:xfrm>
        <a:prstGeom prst="ellipse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52DDF8B-8272-48BD-B85D-A0C2152BFA26}">
      <dsp:nvSpPr>
        <dsp:cNvPr id="0" name=""/>
        <dsp:cNvSpPr/>
      </dsp:nvSpPr>
      <dsp:spPr>
        <a:xfrm rot="10800000">
          <a:off x="146893" y="813598"/>
          <a:ext cx="1578421" cy="390219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6303" tIns="45720" rIns="85344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 smtClean="0"/>
            <a:t>组件与事件处理</a:t>
          </a:r>
          <a:endParaRPr lang="zh-CN" altLang="en-US" sz="1200" kern="1200" dirty="0"/>
        </a:p>
      </dsp:txBody>
      <dsp:txXfrm rot="10800000">
        <a:off x="244448" y="813598"/>
        <a:ext cx="1480866" cy="390219"/>
      </dsp:txXfrm>
    </dsp:sp>
    <dsp:sp modelId="{FECA7644-BC04-4547-8270-724DC57A03FD}">
      <dsp:nvSpPr>
        <dsp:cNvPr id="0" name=""/>
        <dsp:cNvSpPr/>
      </dsp:nvSpPr>
      <dsp:spPr>
        <a:xfrm>
          <a:off x="95824" y="896097"/>
          <a:ext cx="225223" cy="225223"/>
        </a:xfrm>
        <a:prstGeom prst="ellipse">
          <a:avLst/>
        </a:prstGeom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42C99CD-4DBE-4063-9B51-6DD594BCA0ED}">
      <dsp:nvSpPr>
        <dsp:cNvPr id="0" name=""/>
        <dsp:cNvSpPr/>
      </dsp:nvSpPr>
      <dsp:spPr>
        <a:xfrm rot="10800000">
          <a:off x="86260" y="76514"/>
          <a:ext cx="1699686" cy="390601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6573" tIns="45720" rIns="85344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 smtClean="0"/>
            <a:t>输入输出处理</a:t>
          </a:r>
          <a:endParaRPr lang="zh-CN" altLang="en-US" sz="1200" kern="1200" dirty="0"/>
        </a:p>
      </dsp:txBody>
      <dsp:txXfrm rot="10800000">
        <a:off x="183910" y="76514"/>
        <a:ext cx="1602036" cy="390601"/>
      </dsp:txXfrm>
    </dsp:sp>
    <dsp:sp modelId="{E79C947A-E011-46BB-8BFB-DCC347EB61C8}">
      <dsp:nvSpPr>
        <dsp:cNvPr id="0" name=""/>
        <dsp:cNvSpPr/>
      </dsp:nvSpPr>
      <dsp:spPr>
        <a:xfrm>
          <a:off x="88640" y="162044"/>
          <a:ext cx="218399" cy="219541"/>
        </a:xfrm>
        <a:prstGeom prst="ellipse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52DDF8B-8272-48BD-B85D-A0C2152BFA26}">
      <dsp:nvSpPr>
        <dsp:cNvPr id="0" name=""/>
        <dsp:cNvSpPr/>
      </dsp:nvSpPr>
      <dsp:spPr>
        <a:xfrm rot="10800000">
          <a:off x="148872" y="2395722"/>
          <a:ext cx="1696175" cy="390601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6573" tIns="45720" rIns="85344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200" kern="1200" dirty="0" smtClean="0"/>
            <a:t>Java</a:t>
          </a:r>
          <a:r>
            <a:rPr lang="zh-CN" altLang="en-US" sz="1200" kern="1200" dirty="0" smtClean="0"/>
            <a:t>数据库编程</a:t>
          </a:r>
          <a:endParaRPr lang="zh-CN" altLang="en-US" sz="1200" kern="1200" dirty="0"/>
        </a:p>
      </dsp:txBody>
      <dsp:txXfrm rot="10800000">
        <a:off x="246522" y="2395722"/>
        <a:ext cx="1598525" cy="390601"/>
      </dsp:txXfrm>
    </dsp:sp>
    <dsp:sp modelId="{FECA7644-BC04-4547-8270-724DC57A03FD}">
      <dsp:nvSpPr>
        <dsp:cNvPr id="0" name=""/>
        <dsp:cNvSpPr/>
      </dsp:nvSpPr>
      <dsp:spPr>
        <a:xfrm>
          <a:off x="95611" y="736915"/>
          <a:ext cx="225443" cy="225443"/>
        </a:xfrm>
        <a:prstGeom prst="ellipse">
          <a:avLst/>
        </a:prstGeom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FBE661-F97B-49D1-9A36-5DFCDA117434}">
      <dsp:nvSpPr>
        <dsp:cNvPr id="0" name=""/>
        <dsp:cNvSpPr/>
      </dsp:nvSpPr>
      <dsp:spPr>
        <a:xfrm rot="10800000">
          <a:off x="207914" y="1232158"/>
          <a:ext cx="1458725" cy="390601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6573" tIns="45720" rIns="85344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200" kern="1200" dirty="0" smtClean="0"/>
            <a:t>Java</a:t>
          </a:r>
          <a:r>
            <a:rPr lang="zh-CN" altLang="en-US" sz="1200" kern="1200" dirty="0" smtClean="0"/>
            <a:t>多线程</a:t>
          </a:r>
          <a:endParaRPr lang="zh-CN" altLang="en-US" sz="1200" kern="1200" dirty="0"/>
        </a:p>
      </dsp:txBody>
      <dsp:txXfrm rot="10800000">
        <a:off x="305564" y="1232158"/>
        <a:ext cx="1361075" cy="390601"/>
      </dsp:txXfrm>
    </dsp:sp>
    <dsp:sp modelId="{28960C52-E27A-499F-8D33-EE67E867204A}">
      <dsp:nvSpPr>
        <dsp:cNvPr id="0" name=""/>
        <dsp:cNvSpPr/>
      </dsp:nvSpPr>
      <dsp:spPr>
        <a:xfrm>
          <a:off x="85944" y="1318259"/>
          <a:ext cx="218399" cy="218399"/>
        </a:xfrm>
        <a:prstGeom prst="ellipse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BDB62D6-AB58-467F-BDB2-8718B5FEAECB}">
      <dsp:nvSpPr>
        <dsp:cNvPr id="0" name=""/>
        <dsp:cNvSpPr/>
      </dsp:nvSpPr>
      <dsp:spPr>
        <a:xfrm rot="10800000">
          <a:off x="207914" y="1809980"/>
          <a:ext cx="1458725" cy="390601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6573" tIns="41910" rIns="78232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100" kern="1200" dirty="0" smtClean="0"/>
            <a:t>Java</a:t>
          </a:r>
          <a:r>
            <a:rPr lang="zh-CN" altLang="en-US" sz="1100" kern="1200" dirty="0" smtClean="0"/>
            <a:t>网络编程</a:t>
          </a:r>
          <a:endParaRPr lang="zh-CN" altLang="en-US" sz="1100" kern="1200" dirty="0"/>
        </a:p>
      </dsp:txBody>
      <dsp:txXfrm rot="10800000">
        <a:off x="305564" y="1809980"/>
        <a:ext cx="1361075" cy="390601"/>
      </dsp:txXfrm>
    </dsp:sp>
    <dsp:sp modelId="{2B67E267-636A-43D4-B83A-35A7348B9904}">
      <dsp:nvSpPr>
        <dsp:cNvPr id="0" name=""/>
        <dsp:cNvSpPr/>
      </dsp:nvSpPr>
      <dsp:spPr>
        <a:xfrm>
          <a:off x="103568" y="1895513"/>
          <a:ext cx="218399" cy="219535"/>
        </a:xfrm>
        <a:prstGeom prst="ellipse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CB47CC0-6F57-4E82-94EA-2BAEDA3DDABD}">
      <dsp:nvSpPr>
        <dsp:cNvPr id="0" name=""/>
        <dsp:cNvSpPr/>
      </dsp:nvSpPr>
      <dsp:spPr>
        <a:xfrm rot="10800000">
          <a:off x="221000" y="652099"/>
          <a:ext cx="1458725" cy="390601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6573" tIns="41910" rIns="78232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100" kern="1200" dirty="0" smtClean="0"/>
            <a:t>泛型与集合框架</a:t>
          </a:r>
          <a:endParaRPr lang="zh-CN" altLang="en-US" sz="1100" kern="1200" dirty="0"/>
        </a:p>
      </dsp:txBody>
      <dsp:txXfrm rot="10800000">
        <a:off x="318650" y="652099"/>
        <a:ext cx="1361075" cy="390601"/>
      </dsp:txXfrm>
    </dsp:sp>
    <dsp:sp modelId="{7ADA1EA6-DCC0-4B99-B482-039A7DC63B58}">
      <dsp:nvSpPr>
        <dsp:cNvPr id="0" name=""/>
        <dsp:cNvSpPr/>
      </dsp:nvSpPr>
      <dsp:spPr>
        <a:xfrm>
          <a:off x="130758" y="2474997"/>
          <a:ext cx="216211" cy="216211"/>
        </a:xfrm>
        <a:prstGeom prst="ellipse">
          <a:avLst/>
        </a:prstGeom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emf"/><Relationship Id="rId1" Type="http://schemas.openxmlformats.org/officeDocument/2006/relationships/image" Target="../media/image18.emf"/><Relationship Id="rId4" Type="http://schemas.openxmlformats.org/officeDocument/2006/relationships/image" Target="../media/image21.e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image" Target="../media/image22.e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emf"/><Relationship Id="rId1" Type="http://schemas.openxmlformats.org/officeDocument/2006/relationships/image" Target="../media/image24.emf"/><Relationship Id="rId4" Type="http://schemas.openxmlformats.org/officeDocument/2006/relationships/image" Target="../media/image27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e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30.emf"/><Relationship Id="rId1" Type="http://schemas.openxmlformats.org/officeDocument/2006/relationships/image" Target="../media/image29.emf"/><Relationship Id="rId4" Type="http://schemas.openxmlformats.org/officeDocument/2006/relationships/image" Target="../media/image32.e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image" Target="../media/image33.e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36.emf"/><Relationship Id="rId1" Type="http://schemas.openxmlformats.org/officeDocument/2006/relationships/image" Target="../media/image35.emf"/><Relationship Id="rId4" Type="http://schemas.openxmlformats.org/officeDocument/2006/relationships/image" Target="../media/image38.e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image" Target="../media/image40.emf"/><Relationship Id="rId1" Type="http://schemas.openxmlformats.org/officeDocument/2006/relationships/image" Target="../media/image39.emf"/><Relationship Id="rId4" Type="http://schemas.openxmlformats.org/officeDocument/2006/relationships/image" Target="../media/image42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2018/9/2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10207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42B909-2B53-4A70-BC70-AEF46C7ACF24}" type="datetimeFigureOut">
              <a:rPr lang="zh-CN" altLang="en-US" smtClean="0"/>
              <a:t>2018/9/2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79BF44-F5CE-455C-A9FE-73A15FC422D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87233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79BF44-F5CE-455C-A9FE-73A15FC422D4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2C472D-E06A-4DEE-A03D-A77B88F9E2DF}" type="slidenum">
              <a:rPr lang="zh-CN" altLang="en-US" smtClean="0"/>
              <a:t>20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tags" Target="../tags/tag3.xml"/><Relationship Id="rId7" Type="http://schemas.openxmlformats.org/officeDocument/2006/relationships/image" Target="../media/image4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microsoft.com/office/2007/relationships/hdphoto" Target="../media/hdphoto2.wdp"/><Relationship Id="rId5" Type="http://schemas.openxmlformats.org/officeDocument/2006/relationships/image" Target="../media/image2.jpe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6.xml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microsoft.com/office/2007/relationships/hdphoto" Target="../media/hdphoto2.wdp"/><Relationship Id="rId5" Type="http://schemas.openxmlformats.org/officeDocument/2006/relationships/image" Target="../media/image2.jpe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microsoft.com/office/2007/relationships/hdphoto" Target="../media/hdphoto2.wdp"/><Relationship Id="rId5" Type="http://schemas.openxmlformats.org/officeDocument/2006/relationships/image" Target="../media/image2.jpe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6" Type="http://schemas.microsoft.com/office/2007/relationships/hdphoto" Target="../media/hdphoto2.wdp"/><Relationship Id="rId5" Type="http://schemas.openxmlformats.org/officeDocument/2006/relationships/image" Target="../media/image2.jpe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封面/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blipFill dpi="0"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/>
                  </a14:imgProps>
                </a:ext>
              </a:extLst>
            </a:blip>
            <a:srcRect/>
            <a:stretch>
              <a:fillRect/>
            </a:stretch>
          </a:blip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封面/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F:\0PPT素材\背景及图片\白麻子.jp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3478"/>
          <a:stretch>
            <a:fillRect/>
          </a:stretch>
        </p:blipFill>
        <p:spPr bwMode="auto">
          <a:xfrm>
            <a:off x="0" y="0"/>
            <a:ext cx="9143999" cy="5143499"/>
          </a:xfrm>
          <a:prstGeom prst="rect">
            <a:avLst/>
          </a:prstGeom>
          <a:noFill/>
          <a:ln>
            <a:solidFill>
              <a:srgbClr val="1F497D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备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76"/>
          <p:cNvPicPr>
            <a:picLocks noChangeAspect="1" noChangeArrowheads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-17111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教学分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4" descr="F:\0PPT素材\背景及图片\白麻子.jpg"/>
          <p:cNvPicPr>
            <a:picLocks noChangeAspect="1" noChangeArrowheads="1"/>
          </p:cNvPicPr>
          <p:nvPr userDrawn="1"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3478"/>
          <a:stretch>
            <a:fillRect/>
          </a:stretch>
        </p:blipFill>
        <p:spPr bwMode="auto">
          <a:xfrm>
            <a:off x="0" y="0"/>
            <a:ext cx="9143999" cy="5143499"/>
          </a:xfrm>
          <a:prstGeom prst="rect">
            <a:avLst/>
          </a:prstGeom>
          <a:noFill/>
          <a:ln>
            <a:solidFill>
              <a:srgbClr val="1F497D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直接连接符 25"/>
          <p:cNvCxnSpPr/>
          <p:nvPr userDrawn="1"/>
        </p:nvCxnSpPr>
        <p:spPr>
          <a:xfrm flipV="1">
            <a:off x="953128" y="654064"/>
            <a:ext cx="7147876" cy="1"/>
          </a:xfrm>
          <a:prstGeom prst="line">
            <a:avLst/>
          </a:prstGeom>
          <a:noFill/>
          <a:ln w="15875" cap="flat" cmpd="sng" algn="ctr">
            <a:solidFill>
              <a:srgbClr val="118C3B"/>
            </a:solidFill>
            <a:prstDash val="solid"/>
          </a:ln>
          <a:effectLst/>
        </p:spPr>
      </p:cxnSp>
      <p:sp>
        <p:nvSpPr>
          <p:cNvPr id="41" name="KSO_Shape"/>
          <p:cNvSpPr/>
          <p:nvPr userDrawn="1"/>
        </p:nvSpPr>
        <p:spPr bwMode="auto">
          <a:xfrm>
            <a:off x="8205387" y="300504"/>
            <a:ext cx="219592" cy="402941"/>
          </a:xfrm>
          <a:custGeom>
            <a:avLst/>
            <a:gdLst>
              <a:gd name="T0" fmla="*/ 982546 w 2361"/>
              <a:gd name="T1" fmla="*/ 83198 h 4328"/>
              <a:gd name="T2" fmla="*/ 914296 w 2361"/>
              <a:gd name="T3" fmla="*/ 41599 h 4328"/>
              <a:gd name="T4" fmla="*/ 684994 w 2361"/>
              <a:gd name="T5" fmla="*/ 256249 h 4328"/>
              <a:gd name="T6" fmla="*/ 620490 w 2361"/>
              <a:gd name="T7" fmla="*/ 383125 h 4328"/>
              <a:gd name="T8" fmla="*/ 579706 w 2361"/>
              <a:gd name="T9" fmla="*/ 479218 h 4328"/>
              <a:gd name="T10" fmla="*/ 56597 w 2361"/>
              <a:gd name="T11" fmla="*/ 1501301 h 4328"/>
              <a:gd name="T12" fmla="*/ 32876 w 2361"/>
              <a:gd name="T13" fmla="*/ 1601555 h 4328"/>
              <a:gd name="T14" fmla="*/ 20392 w 2361"/>
              <a:gd name="T15" fmla="*/ 1676017 h 4328"/>
              <a:gd name="T16" fmla="*/ 0 w 2361"/>
              <a:gd name="T17" fmla="*/ 1792493 h 4328"/>
              <a:gd name="T18" fmla="*/ 7907 w 2361"/>
              <a:gd name="T19" fmla="*/ 1800397 h 4328"/>
              <a:gd name="T20" fmla="*/ 58262 w 2361"/>
              <a:gd name="T21" fmla="*/ 1700976 h 4328"/>
              <a:gd name="T22" fmla="*/ 120685 w 2361"/>
              <a:gd name="T23" fmla="*/ 1654801 h 4328"/>
              <a:gd name="T24" fmla="*/ 191848 w 2361"/>
              <a:gd name="T25" fmla="*/ 1569524 h 4328"/>
              <a:gd name="T26" fmla="*/ 727026 w 2361"/>
              <a:gd name="T27" fmla="*/ 582799 h 4328"/>
              <a:gd name="T28" fmla="*/ 747417 w 2361"/>
              <a:gd name="T29" fmla="*/ 563248 h 4328"/>
              <a:gd name="T30" fmla="*/ 936353 w 2361"/>
              <a:gd name="T31" fmla="*/ 195930 h 4328"/>
              <a:gd name="T32" fmla="*/ 799853 w 2361"/>
              <a:gd name="T33" fmla="*/ 475475 h 4328"/>
              <a:gd name="T34" fmla="*/ 802350 w 2361"/>
              <a:gd name="T35" fmla="*/ 501266 h 4328"/>
              <a:gd name="T36" fmla="*/ 980049 w 2361"/>
              <a:gd name="T37" fmla="*/ 158907 h 4328"/>
              <a:gd name="T38" fmla="*/ 963819 w 2361"/>
              <a:gd name="T39" fmla="*/ 141852 h 4328"/>
              <a:gd name="T40" fmla="*/ 982546 w 2361"/>
              <a:gd name="T41" fmla="*/ 104829 h 4328"/>
              <a:gd name="T42" fmla="*/ 210159 w 2361"/>
              <a:gd name="T43" fmla="*/ 1549140 h 4328"/>
              <a:gd name="T44" fmla="*/ 84896 w 2361"/>
              <a:gd name="T45" fmla="*/ 1493398 h 4328"/>
              <a:gd name="T46" fmla="*/ 412827 w 2361"/>
              <a:gd name="T47" fmla="*/ 849032 h 4328"/>
              <a:gd name="T48" fmla="*/ 598017 w 2361"/>
              <a:gd name="T49" fmla="*/ 488786 h 4328"/>
              <a:gd name="T50" fmla="*/ 627564 w 2361"/>
              <a:gd name="T51" fmla="*/ 503762 h 4328"/>
              <a:gd name="T52" fmla="*/ 720783 w 2361"/>
              <a:gd name="T53" fmla="*/ 552848 h 4328"/>
              <a:gd name="T54" fmla="*/ 741175 w 2361"/>
              <a:gd name="T55" fmla="*/ 530385 h 4328"/>
              <a:gd name="T56" fmla="*/ 733268 w 2361"/>
              <a:gd name="T57" fmla="*/ 532465 h 4328"/>
              <a:gd name="T58" fmla="*/ 601763 w 2361"/>
              <a:gd name="T59" fmla="*/ 465075 h 4328"/>
              <a:gd name="T60" fmla="*/ 829816 w 2361"/>
              <a:gd name="T61" fmla="*/ 25791 h 4328"/>
              <a:gd name="T62" fmla="*/ 962154 w 2361"/>
              <a:gd name="T63" fmla="*/ 99421 h 4328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2361" h="4328">
                <a:moveTo>
                  <a:pt x="2361" y="252"/>
                </a:moveTo>
                <a:cubicBezTo>
                  <a:pt x="2361" y="200"/>
                  <a:pt x="2361" y="200"/>
                  <a:pt x="2361" y="200"/>
                </a:cubicBezTo>
                <a:cubicBezTo>
                  <a:pt x="2293" y="156"/>
                  <a:pt x="2293" y="156"/>
                  <a:pt x="2293" y="156"/>
                </a:cubicBezTo>
                <a:cubicBezTo>
                  <a:pt x="2197" y="100"/>
                  <a:pt x="2197" y="100"/>
                  <a:pt x="2197" y="100"/>
                </a:cubicBezTo>
                <a:cubicBezTo>
                  <a:pt x="2103" y="55"/>
                  <a:pt x="2024" y="21"/>
                  <a:pt x="1960" y="0"/>
                </a:cubicBezTo>
                <a:cubicBezTo>
                  <a:pt x="1646" y="616"/>
                  <a:pt x="1646" y="616"/>
                  <a:pt x="1646" y="616"/>
                </a:cubicBezTo>
                <a:cubicBezTo>
                  <a:pt x="1621" y="661"/>
                  <a:pt x="1621" y="661"/>
                  <a:pt x="1621" y="661"/>
                </a:cubicBezTo>
                <a:cubicBezTo>
                  <a:pt x="1491" y="921"/>
                  <a:pt x="1491" y="921"/>
                  <a:pt x="1491" y="921"/>
                </a:cubicBezTo>
                <a:cubicBezTo>
                  <a:pt x="1375" y="1143"/>
                  <a:pt x="1375" y="1143"/>
                  <a:pt x="1375" y="1143"/>
                </a:cubicBezTo>
                <a:cubicBezTo>
                  <a:pt x="1393" y="1152"/>
                  <a:pt x="1393" y="1152"/>
                  <a:pt x="1393" y="1152"/>
                </a:cubicBezTo>
                <a:cubicBezTo>
                  <a:pt x="1375" y="1186"/>
                  <a:pt x="1375" y="1186"/>
                  <a:pt x="1375" y="1186"/>
                </a:cubicBezTo>
                <a:cubicBezTo>
                  <a:pt x="136" y="3609"/>
                  <a:pt x="136" y="3609"/>
                  <a:pt x="136" y="3609"/>
                </a:cubicBezTo>
                <a:cubicBezTo>
                  <a:pt x="187" y="3632"/>
                  <a:pt x="187" y="3632"/>
                  <a:pt x="187" y="3632"/>
                </a:cubicBezTo>
                <a:cubicBezTo>
                  <a:pt x="79" y="3850"/>
                  <a:pt x="79" y="3850"/>
                  <a:pt x="79" y="3850"/>
                </a:cubicBezTo>
                <a:cubicBezTo>
                  <a:pt x="121" y="3886"/>
                  <a:pt x="121" y="3886"/>
                  <a:pt x="121" y="3886"/>
                </a:cubicBezTo>
                <a:cubicBezTo>
                  <a:pt x="49" y="4029"/>
                  <a:pt x="49" y="4029"/>
                  <a:pt x="49" y="4029"/>
                </a:cubicBezTo>
                <a:cubicBezTo>
                  <a:pt x="115" y="4078"/>
                  <a:pt x="115" y="4078"/>
                  <a:pt x="115" y="4078"/>
                </a:cubicBezTo>
                <a:cubicBezTo>
                  <a:pt x="0" y="4309"/>
                  <a:pt x="0" y="4309"/>
                  <a:pt x="0" y="4309"/>
                </a:cubicBezTo>
                <a:cubicBezTo>
                  <a:pt x="0" y="4309"/>
                  <a:pt x="0" y="4309"/>
                  <a:pt x="0" y="4309"/>
                </a:cubicBezTo>
                <a:cubicBezTo>
                  <a:pt x="19" y="4328"/>
                  <a:pt x="19" y="4328"/>
                  <a:pt x="19" y="4328"/>
                </a:cubicBezTo>
                <a:cubicBezTo>
                  <a:pt x="25" y="4321"/>
                  <a:pt x="25" y="4321"/>
                  <a:pt x="25" y="4321"/>
                </a:cubicBezTo>
                <a:cubicBezTo>
                  <a:pt x="140" y="4089"/>
                  <a:pt x="140" y="4089"/>
                  <a:pt x="140" y="4089"/>
                </a:cubicBezTo>
                <a:cubicBezTo>
                  <a:pt x="140" y="4095"/>
                  <a:pt x="167" y="4103"/>
                  <a:pt x="221" y="4114"/>
                </a:cubicBezTo>
                <a:cubicBezTo>
                  <a:pt x="234" y="4096"/>
                  <a:pt x="257" y="4050"/>
                  <a:pt x="290" y="3978"/>
                </a:cubicBezTo>
                <a:cubicBezTo>
                  <a:pt x="352" y="3989"/>
                  <a:pt x="352" y="3989"/>
                  <a:pt x="352" y="3989"/>
                </a:cubicBezTo>
                <a:cubicBezTo>
                  <a:pt x="461" y="3773"/>
                  <a:pt x="461" y="3773"/>
                  <a:pt x="461" y="3773"/>
                </a:cubicBezTo>
                <a:cubicBezTo>
                  <a:pt x="520" y="3805"/>
                  <a:pt x="520" y="3805"/>
                  <a:pt x="520" y="3805"/>
                </a:cubicBezTo>
                <a:cubicBezTo>
                  <a:pt x="1747" y="1401"/>
                  <a:pt x="1747" y="1401"/>
                  <a:pt x="1747" y="1401"/>
                </a:cubicBezTo>
                <a:cubicBezTo>
                  <a:pt x="1779" y="1346"/>
                  <a:pt x="1779" y="1346"/>
                  <a:pt x="1779" y="1346"/>
                </a:cubicBezTo>
                <a:cubicBezTo>
                  <a:pt x="1796" y="1354"/>
                  <a:pt x="1796" y="1354"/>
                  <a:pt x="1796" y="1354"/>
                </a:cubicBezTo>
                <a:cubicBezTo>
                  <a:pt x="2169" y="621"/>
                  <a:pt x="2169" y="621"/>
                  <a:pt x="2169" y="621"/>
                </a:cubicBezTo>
                <a:cubicBezTo>
                  <a:pt x="2250" y="471"/>
                  <a:pt x="2250" y="471"/>
                  <a:pt x="2250" y="471"/>
                </a:cubicBezTo>
                <a:cubicBezTo>
                  <a:pt x="2263" y="480"/>
                  <a:pt x="2263" y="480"/>
                  <a:pt x="2263" y="480"/>
                </a:cubicBezTo>
                <a:cubicBezTo>
                  <a:pt x="1922" y="1143"/>
                  <a:pt x="1922" y="1143"/>
                  <a:pt x="1922" y="1143"/>
                </a:cubicBezTo>
                <a:cubicBezTo>
                  <a:pt x="1904" y="1173"/>
                  <a:pt x="1899" y="1192"/>
                  <a:pt x="1904" y="1201"/>
                </a:cubicBezTo>
                <a:cubicBezTo>
                  <a:pt x="1904" y="1207"/>
                  <a:pt x="1912" y="1208"/>
                  <a:pt x="1928" y="1205"/>
                </a:cubicBezTo>
                <a:cubicBezTo>
                  <a:pt x="1939" y="1196"/>
                  <a:pt x="1939" y="1196"/>
                  <a:pt x="1939" y="1196"/>
                </a:cubicBezTo>
                <a:cubicBezTo>
                  <a:pt x="2355" y="382"/>
                  <a:pt x="2355" y="382"/>
                  <a:pt x="2355" y="382"/>
                </a:cubicBezTo>
                <a:cubicBezTo>
                  <a:pt x="2360" y="368"/>
                  <a:pt x="2359" y="357"/>
                  <a:pt x="2350" y="350"/>
                </a:cubicBezTo>
                <a:cubicBezTo>
                  <a:pt x="2335" y="350"/>
                  <a:pt x="2323" y="347"/>
                  <a:pt x="2316" y="341"/>
                </a:cubicBezTo>
                <a:cubicBezTo>
                  <a:pt x="2316" y="333"/>
                  <a:pt x="2316" y="333"/>
                  <a:pt x="2316" y="333"/>
                </a:cubicBezTo>
                <a:cubicBezTo>
                  <a:pt x="2361" y="252"/>
                  <a:pt x="2361" y="252"/>
                  <a:pt x="2361" y="252"/>
                </a:cubicBezTo>
                <a:close/>
                <a:moveTo>
                  <a:pt x="1672" y="1438"/>
                </a:moveTo>
                <a:cubicBezTo>
                  <a:pt x="505" y="3724"/>
                  <a:pt x="505" y="3724"/>
                  <a:pt x="505" y="3724"/>
                </a:cubicBezTo>
                <a:cubicBezTo>
                  <a:pt x="504" y="3736"/>
                  <a:pt x="500" y="3740"/>
                  <a:pt x="492" y="3737"/>
                </a:cubicBezTo>
                <a:cubicBezTo>
                  <a:pt x="488" y="3728"/>
                  <a:pt x="392" y="3679"/>
                  <a:pt x="204" y="3590"/>
                </a:cubicBezTo>
                <a:cubicBezTo>
                  <a:pt x="204" y="3583"/>
                  <a:pt x="204" y="3583"/>
                  <a:pt x="204" y="3583"/>
                </a:cubicBezTo>
                <a:cubicBezTo>
                  <a:pt x="733" y="2560"/>
                  <a:pt x="996" y="2045"/>
                  <a:pt x="992" y="2041"/>
                </a:cubicBezTo>
                <a:cubicBezTo>
                  <a:pt x="1192" y="1661"/>
                  <a:pt x="1192" y="1661"/>
                  <a:pt x="1192" y="1661"/>
                </a:cubicBezTo>
                <a:cubicBezTo>
                  <a:pt x="1437" y="1175"/>
                  <a:pt x="1437" y="1175"/>
                  <a:pt x="1437" y="1175"/>
                </a:cubicBezTo>
                <a:cubicBezTo>
                  <a:pt x="1446" y="1175"/>
                  <a:pt x="1446" y="1175"/>
                  <a:pt x="1446" y="1175"/>
                </a:cubicBezTo>
                <a:cubicBezTo>
                  <a:pt x="1508" y="1211"/>
                  <a:pt x="1508" y="1211"/>
                  <a:pt x="1508" y="1211"/>
                </a:cubicBezTo>
                <a:cubicBezTo>
                  <a:pt x="1719" y="1316"/>
                  <a:pt x="1719" y="1316"/>
                  <a:pt x="1719" y="1316"/>
                </a:cubicBezTo>
                <a:cubicBezTo>
                  <a:pt x="1727" y="1317"/>
                  <a:pt x="1732" y="1322"/>
                  <a:pt x="1732" y="1329"/>
                </a:cubicBezTo>
                <a:cubicBezTo>
                  <a:pt x="1672" y="1438"/>
                  <a:pt x="1672" y="1438"/>
                  <a:pt x="1672" y="1438"/>
                </a:cubicBezTo>
                <a:close/>
                <a:moveTo>
                  <a:pt x="1781" y="1275"/>
                </a:moveTo>
                <a:cubicBezTo>
                  <a:pt x="1770" y="1288"/>
                  <a:pt x="1770" y="1288"/>
                  <a:pt x="1770" y="1288"/>
                </a:cubicBezTo>
                <a:cubicBezTo>
                  <a:pt x="1762" y="1280"/>
                  <a:pt x="1762" y="1280"/>
                  <a:pt x="1762" y="1280"/>
                </a:cubicBezTo>
                <a:cubicBezTo>
                  <a:pt x="1448" y="1122"/>
                  <a:pt x="1448" y="1122"/>
                  <a:pt x="1448" y="1122"/>
                </a:cubicBezTo>
                <a:cubicBezTo>
                  <a:pt x="1446" y="1118"/>
                  <a:pt x="1446" y="1118"/>
                  <a:pt x="1446" y="1118"/>
                </a:cubicBezTo>
                <a:cubicBezTo>
                  <a:pt x="1986" y="62"/>
                  <a:pt x="1986" y="62"/>
                  <a:pt x="1986" y="62"/>
                </a:cubicBezTo>
                <a:cubicBezTo>
                  <a:pt x="1994" y="62"/>
                  <a:pt x="1994" y="62"/>
                  <a:pt x="1994" y="62"/>
                </a:cubicBezTo>
                <a:cubicBezTo>
                  <a:pt x="2115" y="114"/>
                  <a:pt x="2220" y="169"/>
                  <a:pt x="2310" y="226"/>
                </a:cubicBezTo>
                <a:cubicBezTo>
                  <a:pt x="2312" y="239"/>
                  <a:pt x="2312" y="239"/>
                  <a:pt x="2312" y="239"/>
                </a:cubicBezTo>
                <a:cubicBezTo>
                  <a:pt x="1781" y="1275"/>
                  <a:pt x="1781" y="1275"/>
                  <a:pt x="1781" y="1275"/>
                </a:cubicBezTo>
                <a:close/>
              </a:path>
            </a:pathLst>
          </a:custGeom>
          <a:solidFill>
            <a:srgbClr val="1F2123"/>
          </a:solidFill>
          <a:ln>
            <a:noFill/>
          </a:ln>
        </p:spPr>
        <p:txBody>
          <a:bodyPr anchor="ctr" anchorCtr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2" name="MH_Other_4"/>
          <p:cNvSpPr/>
          <p:nvPr userDrawn="1">
            <p:custDataLst>
              <p:tags r:id="rId1"/>
            </p:custDataLst>
          </p:nvPr>
        </p:nvSpPr>
        <p:spPr>
          <a:xfrm>
            <a:off x="235547" y="165586"/>
            <a:ext cx="416148" cy="416148"/>
          </a:xfrm>
          <a:prstGeom prst="ellipse">
            <a:avLst/>
          </a:prstGeom>
          <a:solidFill>
            <a:schemeClr val="accent2"/>
          </a:solidFill>
          <a:ln w="15875">
            <a:noFill/>
          </a:ln>
          <a:effectLst>
            <a:outerShdw blurRad="50800" dist="254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522" tIns="50759" rIns="101522" bIns="50759" anchor="ctr"/>
          <a:lstStyle/>
          <a:p>
            <a:pPr algn="ctr"/>
            <a:endParaRPr lang="en-US">
              <a:solidFill>
                <a:prstClr val="white"/>
              </a:solidFill>
              <a:sym typeface="+mn-lt"/>
            </a:endParaRPr>
          </a:p>
        </p:txBody>
      </p:sp>
      <p:sp>
        <p:nvSpPr>
          <p:cNvPr id="43" name="MH_Other_4"/>
          <p:cNvSpPr/>
          <p:nvPr userDrawn="1">
            <p:custDataLst>
              <p:tags r:id="rId2"/>
            </p:custDataLst>
          </p:nvPr>
        </p:nvSpPr>
        <p:spPr>
          <a:xfrm>
            <a:off x="-68560" y="505752"/>
            <a:ext cx="271937" cy="271937"/>
          </a:xfrm>
          <a:prstGeom prst="ellipse">
            <a:avLst/>
          </a:prstGeom>
          <a:solidFill>
            <a:schemeClr val="accent1"/>
          </a:solidFill>
          <a:ln w="15875">
            <a:noFill/>
          </a:ln>
          <a:effectLst>
            <a:outerShdw blurRad="50800" dist="254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522" tIns="50759" rIns="101522" bIns="50759" anchor="ctr"/>
          <a:lstStyle/>
          <a:p>
            <a:pPr algn="ctr"/>
            <a:endParaRPr lang="en-US">
              <a:solidFill>
                <a:prstClr val="white"/>
              </a:solidFill>
              <a:sym typeface="+mn-lt"/>
            </a:endParaRPr>
          </a:p>
        </p:txBody>
      </p:sp>
      <p:sp>
        <p:nvSpPr>
          <p:cNvPr id="44" name="椭圆 43"/>
          <p:cNvSpPr/>
          <p:nvPr userDrawn="1"/>
        </p:nvSpPr>
        <p:spPr>
          <a:xfrm>
            <a:off x="585093" y="313065"/>
            <a:ext cx="324000" cy="324000"/>
          </a:xfrm>
          <a:prstGeom prst="ellipse">
            <a:avLst/>
          </a:prstGeom>
          <a:gradFill flip="none" rotWithShape="1">
            <a:gsLst>
              <a:gs pos="50000">
                <a:schemeClr val="bg1">
                  <a:lumMod val="95000"/>
                </a:schemeClr>
              </a:gs>
              <a:gs pos="100000">
                <a:schemeClr val="bg1">
                  <a:lumMod val="75000"/>
                </a:schemeClr>
              </a:gs>
              <a:gs pos="0">
                <a:schemeClr val="bg1"/>
              </a:gs>
            </a:gsLst>
            <a:lin ang="18900000" scaled="0"/>
            <a:tileRect/>
          </a:gradFill>
          <a:ln w="9525">
            <a:gradFill>
              <a:gsLst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8100000" scaled="0"/>
            </a:gradFill>
          </a:ln>
          <a:effectLst>
            <a:outerShdw blurRad="444500" dist="2540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5" name="MH_Other_4"/>
          <p:cNvSpPr/>
          <p:nvPr userDrawn="1">
            <p:custDataLst>
              <p:tags r:id="rId3"/>
            </p:custDataLst>
          </p:nvPr>
        </p:nvSpPr>
        <p:spPr>
          <a:xfrm>
            <a:off x="158706" y="11905"/>
            <a:ext cx="153681" cy="153681"/>
          </a:xfrm>
          <a:prstGeom prst="ellipse">
            <a:avLst/>
          </a:prstGeom>
          <a:solidFill>
            <a:schemeClr val="accent1"/>
          </a:solidFill>
          <a:ln w="15875">
            <a:noFill/>
          </a:ln>
          <a:effectLst>
            <a:outerShdw blurRad="50800" dist="254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522" tIns="50759" rIns="101522" bIns="50759" anchor="ctr"/>
          <a:lstStyle/>
          <a:p>
            <a:pPr algn="ctr"/>
            <a:endParaRPr lang="en-US">
              <a:solidFill>
                <a:prstClr val="white"/>
              </a:solidFill>
              <a:sym typeface="+mn-lt"/>
            </a:endParaRPr>
          </a:p>
        </p:txBody>
      </p:sp>
      <p:sp>
        <p:nvSpPr>
          <p:cNvPr id="65" name="标题 1"/>
          <p:cNvSpPr txBox="1"/>
          <p:nvPr userDrawn="1"/>
        </p:nvSpPr>
        <p:spPr>
          <a:xfrm>
            <a:off x="1075043" y="178496"/>
            <a:ext cx="1727080" cy="3770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vert="horz" wrap="none" lIns="68582" tIns="34292" rIns="68582" bIns="34292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000" b="0" kern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zh-CN" sz="2000" b="1" kern="0" dirty="0" smtClean="0">
                <a:solidFill>
                  <a:schemeClr val="accent1">
                    <a:lumMod val="75000"/>
                  </a:schemeClr>
                </a:solidFill>
              </a:rPr>
              <a:t>Java</a:t>
            </a:r>
            <a:r>
              <a:rPr lang="zh-CN" altLang="en-US" sz="2000" b="1" kern="0" dirty="0" smtClean="0">
                <a:solidFill>
                  <a:schemeClr val="accent1">
                    <a:lumMod val="75000"/>
                  </a:schemeClr>
                </a:solidFill>
              </a:rPr>
              <a:t>程序设计</a:t>
            </a:r>
            <a:endParaRPr lang="zh-CN" altLang="en-US" sz="2000" b="1" kern="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2601" r="1"/>
          <a:stretch>
            <a:fillRect/>
          </a:stretch>
        </p:blipFill>
        <p:spPr>
          <a:xfrm flipH="1">
            <a:off x="8129138" y="4314444"/>
            <a:ext cx="1512055" cy="14238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教学设计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4" descr="F:\0PPT素材\背景及图片\白麻子.jpg"/>
          <p:cNvPicPr>
            <a:picLocks noChangeAspect="1" noChangeArrowheads="1"/>
          </p:cNvPicPr>
          <p:nvPr userDrawn="1"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3478"/>
          <a:stretch>
            <a:fillRect/>
          </a:stretch>
        </p:blipFill>
        <p:spPr bwMode="auto">
          <a:xfrm>
            <a:off x="0" y="0"/>
            <a:ext cx="9143999" cy="5143499"/>
          </a:xfrm>
          <a:prstGeom prst="rect">
            <a:avLst/>
          </a:prstGeom>
          <a:noFill/>
          <a:ln>
            <a:solidFill>
              <a:srgbClr val="1F497D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直接连接符 25"/>
          <p:cNvCxnSpPr/>
          <p:nvPr userDrawn="1"/>
        </p:nvCxnSpPr>
        <p:spPr>
          <a:xfrm flipV="1">
            <a:off x="953128" y="654064"/>
            <a:ext cx="7147876" cy="1"/>
          </a:xfrm>
          <a:prstGeom prst="line">
            <a:avLst/>
          </a:prstGeom>
          <a:noFill/>
          <a:ln w="15875" cap="flat" cmpd="sng" algn="ctr">
            <a:solidFill>
              <a:srgbClr val="118C3B"/>
            </a:solidFill>
            <a:prstDash val="solid"/>
          </a:ln>
          <a:effectLst/>
        </p:spPr>
      </p:cxnSp>
      <p:sp>
        <p:nvSpPr>
          <p:cNvPr id="41" name="KSO_Shape"/>
          <p:cNvSpPr/>
          <p:nvPr userDrawn="1"/>
        </p:nvSpPr>
        <p:spPr bwMode="auto">
          <a:xfrm>
            <a:off x="8205387" y="300504"/>
            <a:ext cx="219592" cy="402941"/>
          </a:xfrm>
          <a:custGeom>
            <a:avLst/>
            <a:gdLst>
              <a:gd name="T0" fmla="*/ 982546 w 2361"/>
              <a:gd name="T1" fmla="*/ 83198 h 4328"/>
              <a:gd name="T2" fmla="*/ 914296 w 2361"/>
              <a:gd name="T3" fmla="*/ 41599 h 4328"/>
              <a:gd name="T4" fmla="*/ 684994 w 2361"/>
              <a:gd name="T5" fmla="*/ 256249 h 4328"/>
              <a:gd name="T6" fmla="*/ 620490 w 2361"/>
              <a:gd name="T7" fmla="*/ 383125 h 4328"/>
              <a:gd name="T8" fmla="*/ 579706 w 2361"/>
              <a:gd name="T9" fmla="*/ 479218 h 4328"/>
              <a:gd name="T10" fmla="*/ 56597 w 2361"/>
              <a:gd name="T11" fmla="*/ 1501301 h 4328"/>
              <a:gd name="T12" fmla="*/ 32876 w 2361"/>
              <a:gd name="T13" fmla="*/ 1601555 h 4328"/>
              <a:gd name="T14" fmla="*/ 20392 w 2361"/>
              <a:gd name="T15" fmla="*/ 1676017 h 4328"/>
              <a:gd name="T16" fmla="*/ 0 w 2361"/>
              <a:gd name="T17" fmla="*/ 1792493 h 4328"/>
              <a:gd name="T18" fmla="*/ 7907 w 2361"/>
              <a:gd name="T19" fmla="*/ 1800397 h 4328"/>
              <a:gd name="T20" fmla="*/ 58262 w 2361"/>
              <a:gd name="T21" fmla="*/ 1700976 h 4328"/>
              <a:gd name="T22" fmla="*/ 120685 w 2361"/>
              <a:gd name="T23" fmla="*/ 1654801 h 4328"/>
              <a:gd name="T24" fmla="*/ 191848 w 2361"/>
              <a:gd name="T25" fmla="*/ 1569524 h 4328"/>
              <a:gd name="T26" fmla="*/ 727026 w 2361"/>
              <a:gd name="T27" fmla="*/ 582799 h 4328"/>
              <a:gd name="T28" fmla="*/ 747417 w 2361"/>
              <a:gd name="T29" fmla="*/ 563248 h 4328"/>
              <a:gd name="T30" fmla="*/ 936353 w 2361"/>
              <a:gd name="T31" fmla="*/ 195930 h 4328"/>
              <a:gd name="T32" fmla="*/ 799853 w 2361"/>
              <a:gd name="T33" fmla="*/ 475475 h 4328"/>
              <a:gd name="T34" fmla="*/ 802350 w 2361"/>
              <a:gd name="T35" fmla="*/ 501266 h 4328"/>
              <a:gd name="T36" fmla="*/ 980049 w 2361"/>
              <a:gd name="T37" fmla="*/ 158907 h 4328"/>
              <a:gd name="T38" fmla="*/ 963819 w 2361"/>
              <a:gd name="T39" fmla="*/ 141852 h 4328"/>
              <a:gd name="T40" fmla="*/ 982546 w 2361"/>
              <a:gd name="T41" fmla="*/ 104829 h 4328"/>
              <a:gd name="T42" fmla="*/ 210159 w 2361"/>
              <a:gd name="T43" fmla="*/ 1549140 h 4328"/>
              <a:gd name="T44" fmla="*/ 84896 w 2361"/>
              <a:gd name="T45" fmla="*/ 1493398 h 4328"/>
              <a:gd name="T46" fmla="*/ 412827 w 2361"/>
              <a:gd name="T47" fmla="*/ 849032 h 4328"/>
              <a:gd name="T48" fmla="*/ 598017 w 2361"/>
              <a:gd name="T49" fmla="*/ 488786 h 4328"/>
              <a:gd name="T50" fmla="*/ 627564 w 2361"/>
              <a:gd name="T51" fmla="*/ 503762 h 4328"/>
              <a:gd name="T52" fmla="*/ 720783 w 2361"/>
              <a:gd name="T53" fmla="*/ 552848 h 4328"/>
              <a:gd name="T54" fmla="*/ 741175 w 2361"/>
              <a:gd name="T55" fmla="*/ 530385 h 4328"/>
              <a:gd name="T56" fmla="*/ 733268 w 2361"/>
              <a:gd name="T57" fmla="*/ 532465 h 4328"/>
              <a:gd name="T58" fmla="*/ 601763 w 2361"/>
              <a:gd name="T59" fmla="*/ 465075 h 4328"/>
              <a:gd name="T60" fmla="*/ 829816 w 2361"/>
              <a:gd name="T61" fmla="*/ 25791 h 4328"/>
              <a:gd name="T62" fmla="*/ 962154 w 2361"/>
              <a:gd name="T63" fmla="*/ 99421 h 4328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2361" h="4328">
                <a:moveTo>
                  <a:pt x="2361" y="252"/>
                </a:moveTo>
                <a:cubicBezTo>
                  <a:pt x="2361" y="200"/>
                  <a:pt x="2361" y="200"/>
                  <a:pt x="2361" y="200"/>
                </a:cubicBezTo>
                <a:cubicBezTo>
                  <a:pt x="2293" y="156"/>
                  <a:pt x="2293" y="156"/>
                  <a:pt x="2293" y="156"/>
                </a:cubicBezTo>
                <a:cubicBezTo>
                  <a:pt x="2197" y="100"/>
                  <a:pt x="2197" y="100"/>
                  <a:pt x="2197" y="100"/>
                </a:cubicBezTo>
                <a:cubicBezTo>
                  <a:pt x="2103" y="55"/>
                  <a:pt x="2024" y="21"/>
                  <a:pt x="1960" y="0"/>
                </a:cubicBezTo>
                <a:cubicBezTo>
                  <a:pt x="1646" y="616"/>
                  <a:pt x="1646" y="616"/>
                  <a:pt x="1646" y="616"/>
                </a:cubicBezTo>
                <a:cubicBezTo>
                  <a:pt x="1621" y="661"/>
                  <a:pt x="1621" y="661"/>
                  <a:pt x="1621" y="661"/>
                </a:cubicBezTo>
                <a:cubicBezTo>
                  <a:pt x="1491" y="921"/>
                  <a:pt x="1491" y="921"/>
                  <a:pt x="1491" y="921"/>
                </a:cubicBezTo>
                <a:cubicBezTo>
                  <a:pt x="1375" y="1143"/>
                  <a:pt x="1375" y="1143"/>
                  <a:pt x="1375" y="1143"/>
                </a:cubicBezTo>
                <a:cubicBezTo>
                  <a:pt x="1393" y="1152"/>
                  <a:pt x="1393" y="1152"/>
                  <a:pt x="1393" y="1152"/>
                </a:cubicBezTo>
                <a:cubicBezTo>
                  <a:pt x="1375" y="1186"/>
                  <a:pt x="1375" y="1186"/>
                  <a:pt x="1375" y="1186"/>
                </a:cubicBezTo>
                <a:cubicBezTo>
                  <a:pt x="136" y="3609"/>
                  <a:pt x="136" y="3609"/>
                  <a:pt x="136" y="3609"/>
                </a:cubicBezTo>
                <a:cubicBezTo>
                  <a:pt x="187" y="3632"/>
                  <a:pt x="187" y="3632"/>
                  <a:pt x="187" y="3632"/>
                </a:cubicBezTo>
                <a:cubicBezTo>
                  <a:pt x="79" y="3850"/>
                  <a:pt x="79" y="3850"/>
                  <a:pt x="79" y="3850"/>
                </a:cubicBezTo>
                <a:cubicBezTo>
                  <a:pt x="121" y="3886"/>
                  <a:pt x="121" y="3886"/>
                  <a:pt x="121" y="3886"/>
                </a:cubicBezTo>
                <a:cubicBezTo>
                  <a:pt x="49" y="4029"/>
                  <a:pt x="49" y="4029"/>
                  <a:pt x="49" y="4029"/>
                </a:cubicBezTo>
                <a:cubicBezTo>
                  <a:pt x="115" y="4078"/>
                  <a:pt x="115" y="4078"/>
                  <a:pt x="115" y="4078"/>
                </a:cubicBezTo>
                <a:cubicBezTo>
                  <a:pt x="0" y="4309"/>
                  <a:pt x="0" y="4309"/>
                  <a:pt x="0" y="4309"/>
                </a:cubicBezTo>
                <a:cubicBezTo>
                  <a:pt x="0" y="4309"/>
                  <a:pt x="0" y="4309"/>
                  <a:pt x="0" y="4309"/>
                </a:cubicBezTo>
                <a:cubicBezTo>
                  <a:pt x="19" y="4328"/>
                  <a:pt x="19" y="4328"/>
                  <a:pt x="19" y="4328"/>
                </a:cubicBezTo>
                <a:cubicBezTo>
                  <a:pt x="25" y="4321"/>
                  <a:pt x="25" y="4321"/>
                  <a:pt x="25" y="4321"/>
                </a:cubicBezTo>
                <a:cubicBezTo>
                  <a:pt x="140" y="4089"/>
                  <a:pt x="140" y="4089"/>
                  <a:pt x="140" y="4089"/>
                </a:cubicBezTo>
                <a:cubicBezTo>
                  <a:pt x="140" y="4095"/>
                  <a:pt x="167" y="4103"/>
                  <a:pt x="221" y="4114"/>
                </a:cubicBezTo>
                <a:cubicBezTo>
                  <a:pt x="234" y="4096"/>
                  <a:pt x="257" y="4050"/>
                  <a:pt x="290" y="3978"/>
                </a:cubicBezTo>
                <a:cubicBezTo>
                  <a:pt x="352" y="3989"/>
                  <a:pt x="352" y="3989"/>
                  <a:pt x="352" y="3989"/>
                </a:cubicBezTo>
                <a:cubicBezTo>
                  <a:pt x="461" y="3773"/>
                  <a:pt x="461" y="3773"/>
                  <a:pt x="461" y="3773"/>
                </a:cubicBezTo>
                <a:cubicBezTo>
                  <a:pt x="520" y="3805"/>
                  <a:pt x="520" y="3805"/>
                  <a:pt x="520" y="3805"/>
                </a:cubicBezTo>
                <a:cubicBezTo>
                  <a:pt x="1747" y="1401"/>
                  <a:pt x="1747" y="1401"/>
                  <a:pt x="1747" y="1401"/>
                </a:cubicBezTo>
                <a:cubicBezTo>
                  <a:pt x="1779" y="1346"/>
                  <a:pt x="1779" y="1346"/>
                  <a:pt x="1779" y="1346"/>
                </a:cubicBezTo>
                <a:cubicBezTo>
                  <a:pt x="1796" y="1354"/>
                  <a:pt x="1796" y="1354"/>
                  <a:pt x="1796" y="1354"/>
                </a:cubicBezTo>
                <a:cubicBezTo>
                  <a:pt x="2169" y="621"/>
                  <a:pt x="2169" y="621"/>
                  <a:pt x="2169" y="621"/>
                </a:cubicBezTo>
                <a:cubicBezTo>
                  <a:pt x="2250" y="471"/>
                  <a:pt x="2250" y="471"/>
                  <a:pt x="2250" y="471"/>
                </a:cubicBezTo>
                <a:cubicBezTo>
                  <a:pt x="2263" y="480"/>
                  <a:pt x="2263" y="480"/>
                  <a:pt x="2263" y="480"/>
                </a:cubicBezTo>
                <a:cubicBezTo>
                  <a:pt x="1922" y="1143"/>
                  <a:pt x="1922" y="1143"/>
                  <a:pt x="1922" y="1143"/>
                </a:cubicBezTo>
                <a:cubicBezTo>
                  <a:pt x="1904" y="1173"/>
                  <a:pt x="1899" y="1192"/>
                  <a:pt x="1904" y="1201"/>
                </a:cubicBezTo>
                <a:cubicBezTo>
                  <a:pt x="1904" y="1207"/>
                  <a:pt x="1912" y="1208"/>
                  <a:pt x="1928" y="1205"/>
                </a:cubicBezTo>
                <a:cubicBezTo>
                  <a:pt x="1939" y="1196"/>
                  <a:pt x="1939" y="1196"/>
                  <a:pt x="1939" y="1196"/>
                </a:cubicBezTo>
                <a:cubicBezTo>
                  <a:pt x="2355" y="382"/>
                  <a:pt x="2355" y="382"/>
                  <a:pt x="2355" y="382"/>
                </a:cubicBezTo>
                <a:cubicBezTo>
                  <a:pt x="2360" y="368"/>
                  <a:pt x="2359" y="357"/>
                  <a:pt x="2350" y="350"/>
                </a:cubicBezTo>
                <a:cubicBezTo>
                  <a:pt x="2335" y="350"/>
                  <a:pt x="2323" y="347"/>
                  <a:pt x="2316" y="341"/>
                </a:cubicBezTo>
                <a:cubicBezTo>
                  <a:pt x="2316" y="333"/>
                  <a:pt x="2316" y="333"/>
                  <a:pt x="2316" y="333"/>
                </a:cubicBezTo>
                <a:cubicBezTo>
                  <a:pt x="2361" y="252"/>
                  <a:pt x="2361" y="252"/>
                  <a:pt x="2361" y="252"/>
                </a:cubicBezTo>
                <a:close/>
                <a:moveTo>
                  <a:pt x="1672" y="1438"/>
                </a:moveTo>
                <a:cubicBezTo>
                  <a:pt x="505" y="3724"/>
                  <a:pt x="505" y="3724"/>
                  <a:pt x="505" y="3724"/>
                </a:cubicBezTo>
                <a:cubicBezTo>
                  <a:pt x="504" y="3736"/>
                  <a:pt x="500" y="3740"/>
                  <a:pt x="492" y="3737"/>
                </a:cubicBezTo>
                <a:cubicBezTo>
                  <a:pt x="488" y="3728"/>
                  <a:pt x="392" y="3679"/>
                  <a:pt x="204" y="3590"/>
                </a:cubicBezTo>
                <a:cubicBezTo>
                  <a:pt x="204" y="3583"/>
                  <a:pt x="204" y="3583"/>
                  <a:pt x="204" y="3583"/>
                </a:cubicBezTo>
                <a:cubicBezTo>
                  <a:pt x="733" y="2560"/>
                  <a:pt x="996" y="2045"/>
                  <a:pt x="992" y="2041"/>
                </a:cubicBezTo>
                <a:cubicBezTo>
                  <a:pt x="1192" y="1661"/>
                  <a:pt x="1192" y="1661"/>
                  <a:pt x="1192" y="1661"/>
                </a:cubicBezTo>
                <a:cubicBezTo>
                  <a:pt x="1437" y="1175"/>
                  <a:pt x="1437" y="1175"/>
                  <a:pt x="1437" y="1175"/>
                </a:cubicBezTo>
                <a:cubicBezTo>
                  <a:pt x="1446" y="1175"/>
                  <a:pt x="1446" y="1175"/>
                  <a:pt x="1446" y="1175"/>
                </a:cubicBezTo>
                <a:cubicBezTo>
                  <a:pt x="1508" y="1211"/>
                  <a:pt x="1508" y="1211"/>
                  <a:pt x="1508" y="1211"/>
                </a:cubicBezTo>
                <a:cubicBezTo>
                  <a:pt x="1719" y="1316"/>
                  <a:pt x="1719" y="1316"/>
                  <a:pt x="1719" y="1316"/>
                </a:cubicBezTo>
                <a:cubicBezTo>
                  <a:pt x="1727" y="1317"/>
                  <a:pt x="1732" y="1322"/>
                  <a:pt x="1732" y="1329"/>
                </a:cubicBezTo>
                <a:cubicBezTo>
                  <a:pt x="1672" y="1438"/>
                  <a:pt x="1672" y="1438"/>
                  <a:pt x="1672" y="1438"/>
                </a:cubicBezTo>
                <a:close/>
                <a:moveTo>
                  <a:pt x="1781" y="1275"/>
                </a:moveTo>
                <a:cubicBezTo>
                  <a:pt x="1770" y="1288"/>
                  <a:pt x="1770" y="1288"/>
                  <a:pt x="1770" y="1288"/>
                </a:cubicBezTo>
                <a:cubicBezTo>
                  <a:pt x="1762" y="1280"/>
                  <a:pt x="1762" y="1280"/>
                  <a:pt x="1762" y="1280"/>
                </a:cubicBezTo>
                <a:cubicBezTo>
                  <a:pt x="1448" y="1122"/>
                  <a:pt x="1448" y="1122"/>
                  <a:pt x="1448" y="1122"/>
                </a:cubicBezTo>
                <a:cubicBezTo>
                  <a:pt x="1446" y="1118"/>
                  <a:pt x="1446" y="1118"/>
                  <a:pt x="1446" y="1118"/>
                </a:cubicBezTo>
                <a:cubicBezTo>
                  <a:pt x="1986" y="62"/>
                  <a:pt x="1986" y="62"/>
                  <a:pt x="1986" y="62"/>
                </a:cubicBezTo>
                <a:cubicBezTo>
                  <a:pt x="1994" y="62"/>
                  <a:pt x="1994" y="62"/>
                  <a:pt x="1994" y="62"/>
                </a:cubicBezTo>
                <a:cubicBezTo>
                  <a:pt x="2115" y="114"/>
                  <a:pt x="2220" y="169"/>
                  <a:pt x="2310" y="226"/>
                </a:cubicBezTo>
                <a:cubicBezTo>
                  <a:pt x="2312" y="239"/>
                  <a:pt x="2312" y="239"/>
                  <a:pt x="2312" y="239"/>
                </a:cubicBezTo>
                <a:cubicBezTo>
                  <a:pt x="1781" y="1275"/>
                  <a:pt x="1781" y="1275"/>
                  <a:pt x="1781" y="1275"/>
                </a:cubicBezTo>
                <a:close/>
              </a:path>
            </a:pathLst>
          </a:custGeom>
          <a:solidFill>
            <a:srgbClr val="1F2123"/>
          </a:solidFill>
          <a:ln>
            <a:noFill/>
          </a:ln>
        </p:spPr>
        <p:txBody>
          <a:bodyPr anchor="ctr" anchorCtr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2" name="MH_Other_4"/>
          <p:cNvSpPr/>
          <p:nvPr userDrawn="1">
            <p:custDataLst>
              <p:tags r:id="rId1"/>
            </p:custDataLst>
          </p:nvPr>
        </p:nvSpPr>
        <p:spPr>
          <a:xfrm>
            <a:off x="235547" y="165586"/>
            <a:ext cx="416148" cy="416148"/>
          </a:xfrm>
          <a:prstGeom prst="ellipse">
            <a:avLst/>
          </a:prstGeom>
          <a:solidFill>
            <a:schemeClr val="accent2"/>
          </a:solidFill>
          <a:ln w="15875">
            <a:noFill/>
          </a:ln>
          <a:effectLst>
            <a:outerShdw blurRad="50800" dist="254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522" tIns="50759" rIns="101522" bIns="50759" anchor="ctr"/>
          <a:lstStyle/>
          <a:p>
            <a:pPr algn="ctr"/>
            <a:endParaRPr lang="en-US">
              <a:solidFill>
                <a:prstClr val="white"/>
              </a:solidFill>
              <a:sym typeface="+mn-lt"/>
            </a:endParaRPr>
          </a:p>
        </p:txBody>
      </p:sp>
      <p:sp>
        <p:nvSpPr>
          <p:cNvPr id="43" name="MH_Other_4"/>
          <p:cNvSpPr/>
          <p:nvPr userDrawn="1">
            <p:custDataLst>
              <p:tags r:id="rId2"/>
            </p:custDataLst>
          </p:nvPr>
        </p:nvSpPr>
        <p:spPr>
          <a:xfrm>
            <a:off x="-68560" y="505752"/>
            <a:ext cx="271937" cy="271937"/>
          </a:xfrm>
          <a:prstGeom prst="ellipse">
            <a:avLst/>
          </a:prstGeom>
          <a:solidFill>
            <a:schemeClr val="accent1"/>
          </a:solidFill>
          <a:ln w="15875">
            <a:noFill/>
          </a:ln>
          <a:effectLst>
            <a:outerShdw blurRad="50800" dist="254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522" tIns="50759" rIns="101522" bIns="50759" anchor="ctr"/>
          <a:lstStyle/>
          <a:p>
            <a:pPr algn="ctr"/>
            <a:endParaRPr lang="en-US">
              <a:solidFill>
                <a:prstClr val="white"/>
              </a:solidFill>
              <a:sym typeface="+mn-lt"/>
            </a:endParaRPr>
          </a:p>
        </p:txBody>
      </p:sp>
      <p:sp>
        <p:nvSpPr>
          <p:cNvPr id="44" name="椭圆 43"/>
          <p:cNvSpPr/>
          <p:nvPr userDrawn="1"/>
        </p:nvSpPr>
        <p:spPr>
          <a:xfrm>
            <a:off x="585093" y="313065"/>
            <a:ext cx="324000" cy="324000"/>
          </a:xfrm>
          <a:prstGeom prst="ellipse">
            <a:avLst/>
          </a:prstGeom>
          <a:gradFill flip="none" rotWithShape="1">
            <a:gsLst>
              <a:gs pos="50000">
                <a:schemeClr val="bg1">
                  <a:lumMod val="95000"/>
                </a:schemeClr>
              </a:gs>
              <a:gs pos="100000">
                <a:schemeClr val="bg1">
                  <a:lumMod val="75000"/>
                </a:schemeClr>
              </a:gs>
              <a:gs pos="0">
                <a:schemeClr val="bg1"/>
              </a:gs>
            </a:gsLst>
            <a:lin ang="18900000" scaled="0"/>
            <a:tileRect/>
          </a:gradFill>
          <a:ln w="9525">
            <a:gradFill>
              <a:gsLst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8100000" scaled="0"/>
            </a:gradFill>
          </a:ln>
          <a:effectLst>
            <a:outerShdw blurRad="444500" dist="2540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5" name="MH_Other_4"/>
          <p:cNvSpPr/>
          <p:nvPr userDrawn="1">
            <p:custDataLst>
              <p:tags r:id="rId3"/>
            </p:custDataLst>
          </p:nvPr>
        </p:nvSpPr>
        <p:spPr>
          <a:xfrm>
            <a:off x="158706" y="11905"/>
            <a:ext cx="153681" cy="153681"/>
          </a:xfrm>
          <a:prstGeom prst="ellipse">
            <a:avLst/>
          </a:prstGeom>
          <a:solidFill>
            <a:schemeClr val="accent1"/>
          </a:solidFill>
          <a:ln w="15875">
            <a:noFill/>
          </a:ln>
          <a:effectLst>
            <a:outerShdw blurRad="50800" dist="254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522" tIns="50759" rIns="101522" bIns="50759" anchor="ctr"/>
          <a:lstStyle/>
          <a:p>
            <a:pPr algn="ctr"/>
            <a:endParaRPr lang="en-US">
              <a:solidFill>
                <a:prstClr val="white"/>
              </a:solidFill>
              <a:sym typeface="+mn-lt"/>
            </a:endParaRPr>
          </a:p>
        </p:txBody>
      </p:sp>
      <p:sp>
        <p:nvSpPr>
          <p:cNvPr id="65" name="标题 1"/>
          <p:cNvSpPr txBox="1"/>
          <p:nvPr userDrawn="1"/>
        </p:nvSpPr>
        <p:spPr>
          <a:xfrm>
            <a:off x="1044860" y="165586"/>
            <a:ext cx="1870955" cy="3770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vert="horz" wrap="square" lIns="68582" tIns="34292" rIns="68582" bIns="34292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000" b="0" kern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zh-CN" sz="2000" b="1" kern="0" dirty="0" smtClean="0">
                <a:solidFill>
                  <a:schemeClr val="accent1">
                    <a:lumMod val="75000"/>
                  </a:schemeClr>
                </a:solidFill>
              </a:rPr>
              <a:t>Java</a:t>
            </a:r>
            <a:r>
              <a:rPr lang="zh-CN" altLang="en-US" sz="2000" b="1" kern="0" dirty="0" smtClean="0">
                <a:solidFill>
                  <a:schemeClr val="accent1">
                    <a:lumMod val="75000"/>
                  </a:schemeClr>
                </a:solidFill>
              </a:rPr>
              <a:t>程序设计</a:t>
            </a:r>
            <a:endParaRPr lang="zh-CN" altLang="en-US" sz="2000" b="1" kern="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教学过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4" descr="F:\0PPT素材\背景及图片\白麻子.jpg"/>
          <p:cNvPicPr>
            <a:picLocks noChangeAspect="1" noChangeArrowheads="1"/>
          </p:cNvPicPr>
          <p:nvPr userDrawn="1"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3478"/>
          <a:stretch>
            <a:fillRect/>
          </a:stretch>
        </p:blipFill>
        <p:spPr bwMode="auto">
          <a:xfrm>
            <a:off x="0" y="0"/>
            <a:ext cx="9143999" cy="5143499"/>
          </a:xfrm>
          <a:prstGeom prst="rect">
            <a:avLst/>
          </a:prstGeom>
          <a:noFill/>
          <a:ln>
            <a:solidFill>
              <a:srgbClr val="1F497D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直接连接符 25"/>
          <p:cNvCxnSpPr/>
          <p:nvPr userDrawn="1"/>
        </p:nvCxnSpPr>
        <p:spPr>
          <a:xfrm flipV="1">
            <a:off x="953128" y="654064"/>
            <a:ext cx="7147876" cy="1"/>
          </a:xfrm>
          <a:prstGeom prst="line">
            <a:avLst/>
          </a:prstGeom>
          <a:noFill/>
          <a:ln w="15875" cap="flat" cmpd="sng" algn="ctr">
            <a:solidFill>
              <a:srgbClr val="118C3B"/>
            </a:solidFill>
            <a:prstDash val="solid"/>
          </a:ln>
          <a:effectLst/>
        </p:spPr>
      </p:cxnSp>
      <p:sp>
        <p:nvSpPr>
          <p:cNvPr id="41" name="KSO_Shape"/>
          <p:cNvSpPr/>
          <p:nvPr userDrawn="1"/>
        </p:nvSpPr>
        <p:spPr bwMode="auto">
          <a:xfrm>
            <a:off x="8205387" y="300504"/>
            <a:ext cx="219592" cy="402941"/>
          </a:xfrm>
          <a:custGeom>
            <a:avLst/>
            <a:gdLst>
              <a:gd name="T0" fmla="*/ 982546 w 2361"/>
              <a:gd name="T1" fmla="*/ 83198 h 4328"/>
              <a:gd name="T2" fmla="*/ 914296 w 2361"/>
              <a:gd name="T3" fmla="*/ 41599 h 4328"/>
              <a:gd name="T4" fmla="*/ 684994 w 2361"/>
              <a:gd name="T5" fmla="*/ 256249 h 4328"/>
              <a:gd name="T6" fmla="*/ 620490 w 2361"/>
              <a:gd name="T7" fmla="*/ 383125 h 4328"/>
              <a:gd name="T8" fmla="*/ 579706 w 2361"/>
              <a:gd name="T9" fmla="*/ 479218 h 4328"/>
              <a:gd name="T10" fmla="*/ 56597 w 2361"/>
              <a:gd name="T11" fmla="*/ 1501301 h 4328"/>
              <a:gd name="T12" fmla="*/ 32876 w 2361"/>
              <a:gd name="T13" fmla="*/ 1601555 h 4328"/>
              <a:gd name="T14" fmla="*/ 20392 w 2361"/>
              <a:gd name="T15" fmla="*/ 1676017 h 4328"/>
              <a:gd name="T16" fmla="*/ 0 w 2361"/>
              <a:gd name="T17" fmla="*/ 1792493 h 4328"/>
              <a:gd name="T18" fmla="*/ 7907 w 2361"/>
              <a:gd name="T19" fmla="*/ 1800397 h 4328"/>
              <a:gd name="T20" fmla="*/ 58262 w 2361"/>
              <a:gd name="T21" fmla="*/ 1700976 h 4328"/>
              <a:gd name="T22" fmla="*/ 120685 w 2361"/>
              <a:gd name="T23" fmla="*/ 1654801 h 4328"/>
              <a:gd name="T24" fmla="*/ 191848 w 2361"/>
              <a:gd name="T25" fmla="*/ 1569524 h 4328"/>
              <a:gd name="T26" fmla="*/ 727026 w 2361"/>
              <a:gd name="T27" fmla="*/ 582799 h 4328"/>
              <a:gd name="T28" fmla="*/ 747417 w 2361"/>
              <a:gd name="T29" fmla="*/ 563248 h 4328"/>
              <a:gd name="T30" fmla="*/ 936353 w 2361"/>
              <a:gd name="T31" fmla="*/ 195930 h 4328"/>
              <a:gd name="T32" fmla="*/ 799853 w 2361"/>
              <a:gd name="T33" fmla="*/ 475475 h 4328"/>
              <a:gd name="T34" fmla="*/ 802350 w 2361"/>
              <a:gd name="T35" fmla="*/ 501266 h 4328"/>
              <a:gd name="T36" fmla="*/ 980049 w 2361"/>
              <a:gd name="T37" fmla="*/ 158907 h 4328"/>
              <a:gd name="T38" fmla="*/ 963819 w 2361"/>
              <a:gd name="T39" fmla="*/ 141852 h 4328"/>
              <a:gd name="T40" fmla="*/ 982546 w 2361"/>
              <a:gd name="T41" fmla="*/ 104829 h 4328"/>
              <a:gd name="T42" fmla="*/ 210159 w 2361"/>
              <a:gd name="T43" fmla="*/ 1549140 h 4328"/>
              <a:gd name="T44" fmla="*/ 84896 w 2361"/>
              <a:gd name="T45" fmla="*/ 1493398 h 4328"/>
              <a:gd name="T46" fmla="*/ 412827 w 2361"/>
              <a:gd name="T47" fmla="*/ 849032 h 4328"/>
              <a:gd name="T48" fmla="*/ 598017 w 2361"/>
              <a:gd name="T49" fmla="*/ 488786 h 4328"/>
              <a:gd name="T50" fmla="*/ 627564 w 2361"/>
              <a:gd name="T51" fmla="*/ 503762 h 4328"/>
              <a:gd name="T52" fmla="*/ 720783 w 2361"/>
              <a:gd name="T53" fmla="*/ 552848 h 4328"/>
              <a:gd name="T54" fmla="*/ 741175 w 2361"/>
              <a:gd name="T55" fmla="*/ 530385 h 4328"/>
              <a:gd name="T56" fmla="*/ 733268 w 2361"/>
              <a:gd name="T57" fmla="*/ 532465 h 4328"/>
              <a:gd name="T58" fmla="*/ 601763 w 2361"/>
              <a:gd name="T59" fmla="*/ 465075 h 4328"/>
              <a:gd name="T60" fmla="*/ 829816 w 2361"/>
              <a:gd name="T61" fmla="*/ 25791 h 4328"/>
              <a:gd name="T62" fmla="*/ 962154 w 2361"/>
              <a:gd name="T63" fmla="*/ 99421 h 4328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2361" h="4328">
                <a:moveTo>
                  <a:pt x="2361" y="252"/>
                </a:moveTo>
                <a:cubicBezTo>
                  <a:pt x="2361" y="200"/>
                  <a:pt x="2361" y="200"/>
                  <a:pt x="2361" y="200"/>
                </a:cubicBezTo>
                <a:cubicBezTo>
                  <a:pt x="2293" y="156"/>
                  <a:pt x="2293" y="156"/>
                  <a:pt x="2293" y="156"/>
                </a:cubicBezTo>
                <a:cubicBezTo>
                  <a:pt x="2197" y="100"/>
                  <a:pt x="2197" y="100"/>
                  <a:pt x="2197" y="100"/>
                </a:cubicBezTo>
                <a:cubicBezTo>
                  <a:pt x="2103" y="55"/>
                  <a:pt x="2024" y="21"/>
                  <a:pt x="1960" y="0"/>
                </a:cubicBezTo>
                <a:cubicBezTo>
                  <a:pt x="1646" y="616"/>
                  <a:pt x="1646" y="616"/>
                  <a:pt x="1646" y="616"/>
                </a:cubicBezTo>
                <a:cubicBezTo>
                  <a:pt x="1621" y="661"/>
                  <a:pt x="1621" y="661"/>
                  <a:pt x="1621" y="661"/>
                </a:cubicBezTo>
                <a:cubicBezTo>
                  <a:pt x="1491" y="921"/>
                  <a:pt x="1491" y="921"/>
                  <a:pt x="1491" y="921"/>
                </a:cubicBezTo>
                <a:cubicBezTo>
                  <a:pt x="1375" y="1143"/>
                  <a:pt x="1375" y="1143"/>
                  <a:pt x="1375" y="1143"/>
                </a:cubicBezTo>
                <a:cubicBezTo>
                  <a:pt x="1393" y="1152"/>
                  <a:pt x="1393" y="1152"/>
                  <a:pt x="1393" y="1152"/>
                </a:cubicBezTo>
                <a:cubicBezTo>
                  <a:pt x="1375" y="1186"/>
                  <a:pt x="1375" y="1186"/>
                  <a:pt x="1375" y="1186"/>
                </a:cubicBezTo>
                <a:cubicBezTo>
                  <a:pt x="136" y="3609"/>
                  <a:pt x="136" y="3609"/>
                  <a:pt x="136" y="3609"/>
                </a:cubicBezTo>
                <a:cubicBezTo>
                  <a:pt x="187" y="3632"/>
                  <a:pt x="187" y="3632"/>
                  <a:pt x="187" y="3632"/>
                </a:cubicBezTo>
                <a:cubicBezTo>
                  <a:pt x="79" y="3850"/>
                  <a:pt x="79" y="3850"/>
                  <a:pt x="79" y="3850"/>
                </a:cubicBezTo>
                <a:cubicBezTo>
                  <a:pt x="121" y="3886"/>
                  <a:pt x="121" y="3886"/>
                  <a:pt x="121" y="3886"/>
                </a:cubicBezTo>
                <a:cubicBezTo>
                  <a:pt x="49" y="4029"/>
                  <a:pt x="49" y="4029"/>
                  <a:pt x="49" y="4029"/>
                </a:cubicBezTo>
                <a:cubicBezTo>
                  <a:pt x="115" y="4078"/>
                  <a:pt x="115" y="4078"/>
                  <a:pt x="115" y="4078"/>
                </a:cubicBezTo>
                <a:cubicBezTo>
                  <a:pt x="0" y="4309"/>
                  <a:pt x="0" y="4309"/>
                  <a:pt x="0" y="4309"/>
                </a:cubicBezTo>
                <a:cubicBezTo>
                  <a:pt x="0" y="4309"/>
                  <a:pt x="0" y="4309"/>
                  <a:pt x="0" y="4309"/>
                </a:cubicBezTo>
                <a:cubicBezTo>
                  <a:pt x="19" y="4328"/>
                  <a:pt x="19" y="4328"/>
                  <a:pt x="19" y="4328"/>
                </a:cubicBezTo>
                <a:cubicBezTo>
                  <a:pt x="25" y="4321"/>
                  <a:pt x="25" y="4321"/>
                  <a:pt x="25" y="4321"/>
                </a:cubicBezTo>
                <a:cubicBezTo>
                  <a:pt x="140" y="4089"/>
                  <a:pt x="140" y="4089"/>
                  <a:pt x="140" y="4089"/>
                </a:cubicBezTo>
                <a:cubicBezTo>
                  <a:pt x="140" y="4095"/>
                  <a:pt x="167" y="4103"/>
                  <a:pt x="221" y="4114"/>
                </a:cubicBezTo>
                <a:cubicBezTo>
                  <a:pt x="234" y="4096"/>
                  <a:pt x="257" y="4050"/>
                  <a:pt x="290" y="3978"/>
                </a:cubicBezTo>
                <a:cubicBezTo>
                  <a:pt x="352" y="3989"/>
                  <a:pt x="352" y="3989"/>
                  <a:pt x="352" y="3989"/>
                </a:cubicBezTo>
                <a:cubicBezTo>
                  <a:pt x="461" y="3773"/>
                  <a:pt x="461" y="3773"/>
                  <a:pt x="461" y="3773"/>
                </a:cubicBezTo>
                <a:cubicBezTo>
                  <a:pt x="520" y="3805"/>
                  <a:pt x="520" y="3805"/>
                  <a:pt x="520" y="3805"/>
                </a:cubicBezTo>
                <a:cubicBezTo>
                  <a:pt x="1747" y="1401"/>
                  <a:pt x="1747" y="1401"/>
                  <a:pt x="1747" y="1401"/>
                </a:cubicBezTo>
                <a:cubicBezTo>
                  <a:pt x="1779" y="1346"/>
                  <a:pt x="1779" y="1346"/>
                  <a:pt x="1779" y="1346"/>
                </a:cubicBezTo>
                <a:cubicBezTo>
                  <a:pt x="1796" y="1354"/>
                  <a:pt x="1796" y="1354"/>
                  <a:pt x="1796" y="1354"/>
                </a:cubicBezTo>
                <a:cubicBezTo>
                  <a:pt x="2169" y="621"/>
                  <a:pt x="2169" y="621"/>
                  <a:pt x="2169" y="621"/>
                </a:cubicBezTo>
                <a:cubicBezTo>
                  <a:pt x="2250" y="471"/>
                  <a:pt x="2250" y="471"/>
                  <a:pt x="2250" y="471"/>
                </a:cubicBezTo>
                <a:cubicBezTo>
                  <a:pt x="2263" y="480"/>
                  <a:pt x="2263" y="480"/>
                  <a:pt x="2263" y="480"/>
                </a:cubicBezTo>
                <a:cubicBezTo>
                  <a:pt x="1922" y="1143"/>
                  <a:pt x="1922" y="1143"/>
                  <a:pt x="1922" y="1143"/>
                </a:cubicBezTo>
                <a:cubicBezTo>
                  <a:pt x="1904" y="1173"/>
                  <a:pt x="1899" y="1192"/>
                  <a:pt x="1904" y="1201"/>
                </a:cubicBezTo>
                <a:cubicBezTo>
                  <a:pt x="1904" y="1207"/>
                  <a:pt x="1912" y="1208"/>
                  <a:pt x="1928" y="1205"/>
                </a:cubicBezTo>
                <a:cubicBezTo>
                  <a:pt x="1939" y="1196"/>
                  <a:pt x="1939" y="1196"/>
                  <a:pt x="1939" y="1196"/>
                </a:cubicBezTo>
                <a:cubicBezTo>
                  <a:pt x="2355" y="382"/>
                  <a:pt x="2355" y="382"/>
                  <a:pt x="2355" y="382"/>
                </a:cubicBezTo>
                <a:cubicBezTo>
                  <a:pt x="2360" y="368"/>
                  <a:pt x="2359" y="357"/>
                  <a:pt x="2350" y="350"/>
                </a:cubicBezTo>
                <a:cubicBezTo>
                  <a:pt x="2335" y="350"/>
                  <a:pt x="2323" y="347"/>
                  <a:pt x="2316" y="341"/>
                </a:cubicBezTo>
                <a:cubicBezTo>
                  <a:pt x="2316" y="333"/>
                  <a:pt x="2316" y="333"/>
                  <a:pt x="2316" y="333"/>
                </a:cubicBezTo>
                <a:cubicBezTo>
                  <a:pt x="2361" y="252"/>
                  <a:pt x="2361" y="252"/>
                  <a:pt x="2361" y="252"/>
                </a:cubicBezTo>
                <a:close/>
                <a:moveTo>
                  <a:pt x="1672" y="1438"/>
                </a:moveTo>
                <a:cubicBezTo>
                  <a:pt x="505" y="3724"/>
                  <a:pt x="505" y="3724"/>
                  <a:pt x="505" y="3724"/>
                </a:cubicBezTo>
                <a:cubicBezTo>
                  <a:pt x="504" y="3736"/>
                  <a:pt x="500" y="3740"/>
                  <a:pt x="492" y="3737"/>
                </a:cubicBezTo>
                <a:cubicBezTo>
                  <a:pt x="488" y="3728"/>
                  <a:pt x="392" y="3679"/>
                  <a:pt x="204" y="3590"/>
                </a:cubicBezTo>
                <a:cubicBezTo>
                  <a:pt x="204" y="3583"/>
                  <a:pt x="204" y="3583"/>
                  <a:pt x="204" y="3583"/>
                </a:cubicBezTo>
                <a:cubicBezTo>
                  <a:pt x="733" y="2560"/>
                  <a:pt x="996" y="2045"/>
                  <a:pt x="992" y="2041"/>
                </a:cubicBezTo>
                <a:cubicBezTo>
                  <a:pt x="1192" y="1661"/>
                  <a:pt x="1192" y="1661"/>
                  <a:pt x="1192" y="1661"/>
                </a:cubicBezTo>
                <a:cubicBezTo>
                  <a:pt x="1437" y="1175"/>
                  <a:pt x="1437" y="1175"/>
                  <a:pt x="1437" y="1175"/>
                </a:cubicBezTo>
                <a:cubicBezTo>
                  <a:pt x="1446" y="1175"/>
                  <a:pt x="1446" y="1175"/>
                  <a:pt x="1446" y="1175"/>
                </a:cubicBezTo>
                <a:cubicBezTo>
                  <a:pt x="1508" y="1211"/>
                  <a:pt x="1508" y="1211"/>
                  <a:pt x="1508" y="1211"/>
                </a:cubicBezTo>
                <a:cubicBezTo>
                  <a:pt x="1719" y="1316"/>
                  <a:pt x="1719" y="1316"/>
                  <a:pt x="1719" y="1316"/>
                </a:cubicBezTo>
                <a:cubicBezTo>
                  <a:pt x="1727" y="1317"/>
                  <a:pt x="1732" y="1322"/>
                  <a:pt x="1732" y="1329"/>
                </a:cubicBezTo>
                <a:cubicBezTo>
                  <a:pt x="1672" y="1438"/>
                  <a:pt x="1672" y="1438"/>
                  <a:pt x="1672" y="1438"/>
                </a:cubicBezTo>
                <a:close/>
                <a:moveTo>
                  <a:pt x="1781" y="1275"/>
                </a:moveTo>
                <a:cubicBezTo>
                  <a:pt x="1770" y="1288"/>
                  <a:pt x="1770" y="1288"/>
                  <a:pt x="1770" y="1288"/>
                </a:cubicBezTo>
                <a:cubicBezTo>
                  <a:pt x="1762" y="1280"/>
                  <a:pt x="1762" y="1280"/>
                  <a:pt x="1762" y="1280"/>
                </a:cubicBezTo>
                <a:cubicBezTo>
                  <a:pt x="1448" y="1122"/>
                  <a:pt x="1448" y="1122"/>
                  <a:pt x="1448" y="1122"/>
                </a:cubicBezTo>
                <a:cubicBezTo>
                  <a:pt x="1446" y="1118"/>
                  <a:pt x="1446" y="1118"/>
                  <a:pt x="1446" y="1118"/>
                </a:cubicBezTo>
                <a:cubicBezTo>
                  <a:pt x="1986" y="62"/>
                  <a:pt x="1986" y="62"/>
                  <a:pt x="1986" y="62"/>
                </a:cubicBezTo>
                <a:cubicBezTo>
                  <a:pt x="1994" y="62"/>
                  <a:pt x="1994" y="62"/>
                  <a:pt x="1994" y="62"/>
                </a:cubicBezTo>
                <a:cubicBezTo>
                  <a:pt x="2115" y="114"/>
                  <a:pt x="2220" y="169"/>
                  <a:pt x="2310" y="226"/>
                </a:cubicBezTo>
                <a:cubicBezTo>
                  <a:pt x="2312" y="239"/>
                  <a:pt x="2312" y="239"/>
                  <a:pt x="2312" y="239"/>
                </a:cubicBezTo>
                <a:cubicBezTo>
                  <a:pt x="1781" y="1275"/>
                  <a:pt x="1781" y="1275"/>
                  <a:pt x="1781" y="1275"/>
                </a:cubicBezTo>
                <a:close/>
              </a:path>
            </a:pathLst>
          </a:custGeom>
          <a:solidFill>
            <a:srgbClr val="1F2123"/>
          </a:solidFill>
          <a:ln>
            <a:noFill/>
          </a:ln>
        </p:spPr>
        <p:txBody>
          <a:bodyPr anchor="ctr" anchorCtr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2" name="MH_Other_4"/>
          <p:cNvSpPr/>
          <p:nvPr userDrawn="1">
            <p:custDataLst>
              <p:tags r:id="rId1"/>
            </p:custDataLst>
          </p:nvPr>
        </p:nvSpPr>
        <p:spPr>
          <a:xfrm>
            <a:off x="235547" y="165586"/>
            <a:ext cx="416148" cy="416148"/>
          </a:xfrm>
          <a:prstGeom prst="ellipse">
            <a:avLst/>
          </a:prstGeom>
          <a:solidFill>
            <a:schemeClr val="accent2"/>
          </a:solidFill>
          <a:ln w="15875">
            <a:noFill/>
          </a:ln>
          <a:effectLst>
            <a:outerShdw blurRad="50800" dist="254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522" tIns="50759" rIns="101522" bIns="50759" anchor="ctr"/>
          <a:lstStyle/>
          <a:p>
            <a:pPr algn="ctr"/>
            <a:endParaRPr lang="en-US">
              <a:solidFill>
                <a:prstClr val="white"/>
              </a:solidFill>
              <a:sym typeface="+mn-lt"/>
            </a:endParaRPr>
          </a:p>
        </p:txBody>
      </p:sp>
      <p:sp>
        <p:nvSpPr>
          <p:cNvPr id="43" name="MH_Other_4"/>
          <p:cNvSpPr/>
          <p:nvPr userDrawn="1">
            <p:custDataLst>
              <p:tags r:id="rId2"/>
            </p:custDataLst>
          </p:nvPr>
        </p:nvSpPr>
        <p:spPr>
          <a:xfrm>
            <a:off x="-68560" y="505752"/>
            <a:ext cx="271937" cy="271937"/>
          </a:xfrm>
          <a:prstGeom prst="ellipse">
            <a:avLst/>
          </a:prstGeom>
          <a:solidFill>
            <a:schemeClr val="accent1"/>
          </a:solidFill>
          <a:ln w="15875">
            <a:noFill/>
          </a:ln>
          <a:effectLst>
            <a:outerShdw blurRad="50800" dist="254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522" tIns="50759" rIns="101522" bIns="50759" anchor="ctr"/>
          <a:lstStyle/>
          <a:p>
            <a:pPr algn="ctr"/>
            <a:endParaRPr lang="en-US">
              <a:solidFill>
                <a:prstClr val="white"/>
              </a:solidFill>
              <a:sym typeface="+mn-lt"/>
            </a:endParaRPr>
          </a:p>
        </p:txBody>
      </p:sp>
      <p:sp>
        <p:nvSpPr>
          <p:cNvPr id="44" name="椭圆 43"/>
          <p:cNvSpPr/>
          <p:nvPr userDrawn="1"/>
        </p:nvSpPr>
        <p:spPr>
          <a:xfrm>
            <a:off x="585093" y="313065"/>
            <a:ext cx="324000" cy="324000"/>
          </a:xfrm>
          <a:prstGeom prst="ellipse">
            <a:avLst/>
          </a:prstGeom>
          <a:gradFill flip="none" rotWithShape="1">
            <a:gsLst>
              <a:gs pos="50000">
                <a:schemeClr val="bg1">
                  <a:lumMod val="95000"/>
                </a:schemeClr>
              </a:gs>
              <a:gs pos="100000">
                <a:schemeClr val="bg1">
                  <a:lumMod val="75000"/>
                </a:schemeClr>
              </a:gs>
              <a:gs pos="0">
                <a:schemeClr val="bg1"/>
              </a:gs>
            </a:gsLst>
            <a:lin ang="18900000" scaled="0"/>
            <a:tileRect/>
          </a:gradFill>
          <a:ln w="9525">
            <a:gradFill>
              <a:gsLst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8100000" scaled="0"/>
            </a:gradFill>
          </a:ln>
          <a:effectLst>
            <a:outerShdw blurRad="444500" dist="2540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5" name="MH_Other_4"/>
          <p:cNvSpPr/>
          <p:nvPr userDrawn="1">
            <p:custDataLst>
              <p:tags r:id="rId3"/>
            </p:custDataLst>
          </p:nvPr>
        </p:nvSpPr>
        <p:spPr>
          <a:xfrm>
            <a:off x="158706" y="11905"/>
            <a:ext cx="153681" cy="153681"/>
          </a:xfrm>
          <a:prstGeom prst="ellipse">
            <a:avLst/>
          </a:prstGeom>
          <a:solidFill>
            <a:schemeClr val="accent1"/>
          </a:solidFill>
          <a:ln w="15875">
            <a:noFill/>
          </a:ln>
          <a:effectLst>
            <a:outerShdw blurRad="50800" dist="254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522" tIns="50759" rIns="101522" bIns="50759" anchor="ctr"/>
          <a:lstStyle/>
          <a:p>
            <a:pPr algn="ctr"/>
            <a:endParaRPr lang="en-US">
              <a:solidFill>
                <a:prstClr val="white"/>
              </a:solidFill>
              <a:sym typeface="+mn-lt"/>
            </a:endParaRPr>
          </a:p>
        </p:txBody>
      </p:sp>
      <p:sp>
        <p:nvSpPr>
          <p:cNvPr id="65" name="标题 1"/>
          <p:cNvSpPr txBox="1"/>
          <p:nvPr userDrawn="1"/>
        </p:nvSpPr>
        <p:spPr>
          <a:xfrm>
            <a:off x="1075043" y="178496"/>
            <a:ext cx="1727080" cy="3770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vert="horz" wrap="none" lIns="68582" tIns="34292" rIns="68582" bIns="34292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000" b="0" kern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zh-CN" sz="2000" b="1" kern="0" dirty="0" smtClean="0">
                <a:solidFill>
                  <a:schemeClr val="accent1">
                    <a:lumMod val="75000"/>
                  </a:schemeClr>
                </a:solidFill>
              </a:rPr>
              <a:t>Java</a:t>
            </a:r>
            <a:r>
              <a:rPr lang="zh-CN" altLang="en-US" sz="2000" b="1" kern="0" dirty="0" smtClean="0">
                <a:solidFill>
                  <a:schemeClr val="accent1">
                    <a:lumMod val="75000"/>
                  </a:schemeClr>
                </a:solidFill>
              </a:rPr>
              <a:t>程序设计</a:t>
            </a:r>
            <a:endParaRPr lang="zh-CN" altLang="en-US" sz="2000" b="1" kern="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教学反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4" descr="F:\0PPT素材\背景及图片\白麻子.jpg"/>
          <p:cNvPicPr>
            <a:picLocks noChangeAspect="1" noChangeArrowheads="1"/>
          </p:cNvPicPr>
          <p:nvPr userDrawn="1"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3478"/>
          <a:stretch>
            <a:fillRect/>
          </a:stretch>
        </p:blipFill>
        <p:spPr bwMode="auto">
          <a:xfrm>
            <a:off x="0" y="0"/>
            <a:ext cx="9143999" cy="5143499"/>
          </a:xfrm>
          <a:prstGeom prst="rect">
            <a:avLst/>
          </a:prstGeom>
          <a:noFill/>
          <a:ln>
            <a:solidFill>
              <a:srgbClr val="1F497D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直接连接符 25"/>
          <p:cNvCxnSpPr/>
          <p:nvPr userDrawn="1"/>
        </p:nvCxnSpPr>
        <p:spPr>
          <a:xfrm flipV="1">
            <a:off x="953128" y="654064"/>
            <a:ext cx="7147876" cy="1"/>
          </a:xfrm>
          <a:prstGeom prst="line">
            <a:avLst/>
          </a:prstGeom>
          <a:noFill/>
          <a:ln w="15875" cap="flat" cmpd="sng" algn="ctr">
            <a:solidFill>
              <a:srgbClr val="118C3B"/>
            </a:solidFill>
            <a:prstDash val="solid"/>
          </a:ln>
          <a:effectLst/>
        </p:spPr>
      </p:cxnSp>
      <p:sp>
        <p:nvSpPr>
          <p:cNvPr id="41" name="KSO_Shape"/>
          <p:cNvSpPr/>
          <p:nvPr userDrawn="1"/>
        </p:nvSpPr>
        <p:spPr bwMode="auto">
          <a:xfrm>
            <a:off x="8205387" y="300504"/>
            <a:ext cx="219592" cy="402941"/>
          </a:xfrm>
          <a:custGeom>
            <a:avLst/>
            <a:gdLst>
              <a:gd name="T0" fmla="*/ 982546 w 2361"/>
              <a:gd name="T1" fmla="*/ 83198 h 4328"/>
              <a:gd name="T2" fmla="*/ 914296 w 2361"/>
              <a:gd name="T3" fmla="*/ 41599 h 4328"/>
              <a:gd name="T4" fmla="*/ 684994 w 2361"/>
              <a:gd name="T5" fmla="*/ 256249 h 4328"/>
              <a:gd name="T6" fmla="*/ 620490 w 2361"/>
              <a:gd name="T7" fmla="*/ 383125 h 4328"/>
              <a:gd name="T8" fmla="*/ 579706 w 2361"/>
              <a:gd name="T9" fmla="*/ 479218 h 4328"/>
              <a:gd name="T10" fmla="*/ 56597 w 2361"/>
              <a:gd name="T11" fmla="*/ 1501301 h 4328"/>
              <a:gd name="T12" fmla="*/ 32876 w 2361"/>
              <a:gd name="T13" fmla="*/ 1601555 h 4328"/>
              <a:gd name="T14" fmla="*/ 20392 w 2361"/>
              <a:gd name="T15" fmla="*/ 1676017 h 4328"/>
              <a:gd name="T16" fmla="*/ 0 w 2361"/>
              <a:gd name="T17" fmla="*/ 1792493 h 4328"/>
              <a:gd name="T18" fmla="*/ 7907 w 2361"/>
              <a:gd name="T19" fmla="*/ 1800397 h 4328"/>
              <a:gd name="T20" fmla="*/ 58262 w 2361"/>
              <a:gd name="T21" fmla="*/ 1700976 h 4328"/>
              <a:gd name="T22" fmla="*/ 120685 w 2361"/>
              <a:gd name="T23" fmla="*/ 1654801 h 4328"/>
              <a:gd name="T24" fmla="*/ 191848 w 2361"/>
              <a:gd name="T25" fmla="*/ 1569524 h 4328"/>
              <a:gd name="T26" fmla="*/ 727026 w 2361"/>
              <a:gd name="T27" fmla="*/ 582799 h 4328"/>
              <a:gd name="T28" fmla="*/ 747417 w 2361"/>
              <a:gd name="T29" fmla="*/ 563248 h 4328"/>
              <a:gd name="T30" fmla="*/ 936353 w 2361"/>
              <a:gd name="T31" fmla="*/ 195930 h 4328"/>
              <a:gd name="T32" fmla="*/ 799853 w 2361"/>
              <a:gd name="T33" fmla="*/ 475475 h 4328"/>
              <a:gd name="T34" fmla="*/ 802350 w 2361"/>
              <a:gd name="T35" fmla="*/ 501266 h 4328"/>
              <a:gd name="T36" fmla="*/ 980049 w 2361"/>
              <a:gd name="T37" fmla="*/ 158907 h 4328"/>
              <a:gd name="T38" fmla="*/ 963819 w 2361"/>
              <a:gd name="T39" fmla="*/ 141852 h 4328"/>
              <a:gd name="T40" fmla="*/ 982546 w 2361"/>
              <a:gd name="T41" fmla="*/ 104829 h 4328"/>
              <a:gd name="T42" fmla="*/ 210159 w 2361"/>
              <a:gd name="T43" fmla="*/ 1549140 h 4328"/>
              <a:gd name="T44" fmla="*/ 84896 w 2361"/>
              <a:gd name="T45" fmla="*/ 1493398 h 4328"/>
              <a:gd name="T46" fmla="*/ 412827 w 2361"/>
              <a:gd name="T47" fmla="*/ 849032 h 4328"/>
              <a:gd name="T48" fmla="*/ 598017 w 2361"/>
              <a:gd name="T49" fmla="*/ 488786 h 4328"/>
              <a:gd name="T50" fmla="*/ 627564 w 2361"/>
              <a:gd name="T51" fmla="*/ 503762 h 4328"/>
              <a:gd name="T52" fmla="*/ 720783 w 2361"/>
              <a:gd name="T53" fmla="*/ 552848 h 4328"/>
              <a:gd name="T54" fmla="*/ 741175 w 2361"/>
              <a:gd name="T55" fmla="*/ 530385 h 4328"/>
              <a:gd name="T56" fmla="*/ 733268 w 2361"/>
              <a:gd name="T57" fmla="*/ 532465 h 4328"/>
              <a:gd name="T58" fmla="*/ 601763 w 2361"/>
              <a:gd name="T59" fmla="*/ 465075 h 4328"/>
              <a:gd name="T60" fmla="*/ 829816 w 2361"/>
              <a:gd name="T61" fmla="*/ 25791 h 4328"/>
              <a:gd name="T62" fmla="*/ 962154 w 2361"/>
              <a:gd name="T63" fmla="*/ 99421 h 4328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2361" h="4328">
                <a:moveTo>
                  <a:pt x="2361" y="252"/>
                </a:moveTo>
                <a:cubicBezTo>
                  <a:pt x="2361" y="200"/>
                  <a:pt x="2361" y="200"/>
                  <a:pt x="2361" y="200"/>
                </a:cubicBezTo>
                <a:cubicBezTo>
                  <a:pt x="2293" y="156"/>
                  <a:pt x="2293" y="156"/>
                  <a:pt x="2293" y="156"/>
                </a:cubicBezTo>
                <a:cubicBezTo>
                  <a:pt x="2197" y="100"/>
                  <a:pt x="2197" y="100"/>
                  <a:pt x="2197" y="100"/>
                </a:cubicBezTo>
                <a:cubicBezTo>
                  <a:pt x="2103" y="55"/>
                  <a:pt x="2024" y="21"/>
                  <a:pt x="1960" y="0"/>
                </a:cubicBezTo>
                <a:cubicBezTo>
                  <a:pt x="1646" y="616"/>
                  <a:pt x="1646" y="616"/>
                  <a:pt x="1646" y="616"/>
                </a:cubicBezTo>
                <a:cubicBezTo>
                  <a:pt x="1621" y="661"/>
                  <a:pt x="1621" y="661"/>
                  <a:pt x="1621" y="661"/>
                </a:cubicBezTo>
                <a:cubicBezTo>
                  <a:pt x="1491" y="921"/>
                  <a:pt x="1491" y="921"/>
                  <a:pt x="1491" y="921"/>
                </a:cubicBezTo>
                <a:cubicBezTo>
                  <a:pt x="1375" y="1143"/>
                  <a:pt x="1375" y="1143"/>
                  <a:pt x="1375" y="1143"/>
                </a:cubicBezTo>
                <a:cubicBezTo>
                  <a:pt x="1393" y="1152"/>
                  <a:pt x="1393" y="1152"/>
                  <a:pt x="1393" y="1152"/>
                </a:cubicBezTo>
                <a:cubicBezTo>
                  <a:pt x="1375" y="1186"/>
                  <a:pt x="1375" y="1186"/>
                  <a:pt x="1375" y="1186"/>
                </a:cubicBezTo>
                <a:cubicBezTo>
                  <a:pt x="136" y="3609"/>
                  <a:pt x="136" y="3609"/>
                  <a:pt x="136" y="3609"/>
                </a:cubicBezTo>
                <a:cubicBezTo>
                  <a:pt x="187" y="3632"/>
                  <a:pt x="187" y="3632"/>
                  <a:pt x="187" y="3632"/>
                </a:cubicBezTo>
                <a:cubicBezTo>
                  <a:pt x="79" y="3850"/>
                  <a:pt x="79" y="3850"/>
                  <a:pt x="79" y="3850"/>
                </a:cubicBezTo>
                <a:cubicBezTo>
                  <a:pt x="121" y="3886"/>
                  <a:pt x="121" y="3886"/>
                  <a:pt x="121" y="3886"/>
                </a:cubicBezTo>
                <a:cubicBezTo>
                  <a:pt x="49" y="4029"/>
                  <a:pt x="49" y="4029"/>
                  <a:pt x="49" y="4029"/>
                </a:cubicBezTo>
                <a:cubicBezTo>
                  <a:pt x="115" y="4078"/>
                  <a:pt x="115" y="4078"/>
                  <a:pt x="115" y="4078"/>
                </a:cubicBezTo>
                <a:cubicBezTo>
                  <a:pt x="0" y="4309"/>
                  <a:pt x="0" y="4309"/>
                  <a:pt x="0" y="4309"/>
                </a:cubicBezTo>
                <a:cubicBezTo>
                  <a:pt x="0" y="4309"/>
                  <a:pt x="0" y="4309"/>
                  <a:pt x="0" y="4309"/>
                </a:cubicBezTo>
                <a:cubicBezTo>
                  <a:pt x="19" y="4328"/>
                  <a:pt x="19" y="4328"/>
                  <a:pt x="19" y="4328"/>
                </a:cubicBezTo>
                <a:cubicBezTo>
                  <a:pt x="25" y="4321"/>
                  <a:pt x="25" y="4321"/>
                  <a:pt x="25" y="4321"/>
                </a:cubicBezTo>
                <a:cubicBezTo>
                  <a:pt x="140" y="4089"/>
                  <a:pt x="140" y="4089"/>
                  <a:pt x="140" y="4089"/>
                </a:cubicBezTo>
                <a:cubicBezTo>
                  <a:pt x="140" y="4095"/>
                  <a:pt x="167" y="4103"/>
                  <a:pt x="221" y="4114"/>
                </a:cubicBezTo>
                <a:cubicBezTo>
                  <a:pt x="234" y="4096"/>
                  <a:pt x="257" y="4050"/>
                  <a:pt x="290" y="3978"/>
                </a:cubicBezTo>
                <a:cubicBezTo>
                  <a:pt x="352" y="3989"/>
                  <a:pt x="352" y="3989"/>
                  <a:pt x="352" y="3989"/>
                </a:cubicBezTo>
                <a:cubicBezTo>
                  <a:pt x="461" y="3773"/>
                  <a:pt x="461" y="3773"/>
                  <a:pt x="461" y="3773"/>
                </a:cubicBezTo>
                <a:cubicBezTo>
                  <a:pt x="520" y="3805"/>
                  <a:pt x="520" y="3805"/>
                  <a:pt x="520" y="3805"/>
                </a:cubicBezTo>
                <a:cubicBezTo>
                  <a:pt x="1747" y="1401"/>
                  <a:pt x="1747" y="1401"/>
                  <a:pt x="1747" y="1401"/>
                </a:cubicBezTo>
                <a:cubicBezTo>
                  <a:pt x="1779" y="1346"/>
                  <a:pt x="1779" y="1346"/>
                  <a:pt x="1779" y="1346"/>
                </a:cubicBezTo>
                <a:cubicBezTo>
                  <a:pt x="1796" y="1354"/>
                  <a:pt x="1796" y="1354"/>
                  <a:pt x="1796" y="1354"/>
                </a:cubicBezTo>
                <a:cubicBezTo>
                  <a:pt x="2169" y="621"/>
                  <a:pt x="2169" y="621"/>
                  <a:pt x="2169" y="621"/>
                </a:cubicBezTo>
                <a:cubicBezTo>
                  <a:pt x="2250" y="471"/>
                  <a:pt x="2250" y="471"/>
                  <a:pt x="2250" y="471"/>
                </a:cubicBezTo>
                <a:cubicBezTo>
                  <a:pt x="2263" y="480"/>
                  <a:pt x="2263" y="480"/>
                  <a:pt x="2263" y="480"/>
                </a:cubicBezTo>
                <a:cubicBezTo>
                  <a:pt x="1922" y="1143"/>
                  <a:pt x="1922" y="1143"/>
                  <a:pt x="1922" y="1143"/>
                </a:cubicBezTo>
                <a:cubicBezTo>
                  <a:pt x="1904" y="1173"/>
                  <a:pt x="1899" y="1192"/>
                  <a:pt x="1904" y="1201"/>
                </a:cubicBezTo>
                <a:cubicBezTo>
                  <a:pt x="1904" y="1207"/>
                  <a:pt x="1912" y="1208"/>
                  <a:pt x="1928" y="1205"/>
                </a:cubicBezTo>
                <a:cubicBezTo>
                  <a:pt x="1939" y="1196"/>
                  <a:pt x="1939" y="1196"/>
                  <a:pt x="1939" y="1196"/>
                </a:cubicBezTo>
                <a:cubicBezTo>
                  <a:pt x="2355" y="382"/>
                  <a:pt x="2355" y="382"/>
                  <a:pt x="2355" y="382"/>
                </a:cubicBezTo>
                <a:cubicBezTo>
                  <a:pt x="2360" y="368"/>
                  <a:pt x="2359" y="357"/>
                  <a:pt x="2350" y="350"/>
                </a:cubicBezTo>
                <a:cubicBezTo>
                  <a:pt x="2335" y="350"/>
                  <a:pt x="2323" y="347"/>
                  <a:pt x="2316" y="341"/>
                </a:cubicBezTo>
                <a:cubicBezTo>
                  <a:pt x="2316" y="333"/>
                  <a:pt x="2316" y="333"/>
                  <a:pt x="2316" y="333"/>
                </a:cubicBezTo>
                <a:cubicBezTo>
                  <a:pt x="2361" y="252"/>
                  <a:pt x="2361" y="252"/>
                  <a:pt x="2361" y="252"/>
                </a:cubicBezTo>
                <a:close/>
                <a:moveTo>
                  <a:pt x="1672" y="1438"/>
                </a:moveTo>
                <a:cubicBezTo>
                  <a:pt x="505" y="3724"/>
                  <a:pt x="505" y="3724"/>
                  <a:pt x="505" y="3724"/>
                </a:cubicBezTo>
                <a:cubicBezTo>
                  <a:pt x="504" y="3736"/>
                  <a:pt x="500" y="3740"/>
                  <a:pt x="492" y="3737"/>
                </a:cubicBezTo>
                <a:cubicBezTo>
                  <a:pt x="488" y="3728"/>
                  <a:pt x="392" y="3679"/>
                  <a:pt x="204" y="3590"/>
                </a:cubicBezTo>
                <a:cubicBezTo>
                  <a:pt x="204" y="3583"/>
                  <a:pt x="204" y="3583"/>
                  <a:pt x="204" y="3583"/>
                </a:cubicBezTo>
                <a:cubicBezTo>
                  <a:pt x="733" y="2560"/>
                  <a:pt x="996" y="2045"/>
                  <a:pt x="992" y="2041"/>
                </a:cubicBezTo>
                <a:cubicBezTo>
                  <a:pt x="1192" y="1661"/>
                  <a:pt x="1192" y="1661"/>
                  <a:pt x="1192" y="1661"/>
                </a:cubicBezTo>
                <a:cubicBezTo>
                  <a:pt x="1437" y="1175"/>
                  <a:pt x="1437" y="1175"/>
                  <a:pt x="1437" y="1175"/>
                </a:cubicBezTo>
                <a:cubicBezTo>
                  <a:pt x="1446" y="1175"/>
                  <a:pt x="1446" y="1175"/>
                  <a:pt x="1446" y="1175"/>
                </a:cubicBezTo>
                <a:cubicBezTo>
                  <a:pt x="1508" y="1211"/>
                  <a:pt x="1508" y="1211"/>
                  <a:pt x="1508" y="1211"/>
                </a:cubicBezTo>
                <a:cubicBezTo>
                  <a:pt x="1719" y="1316"/>
                  <a:pt x="1719" y="1316"/>
                  <a:pt x="1719" y="1316"/>
                </a:cubicBezTo>
                <a:cubicBezTo>
                  <a:pt x="1727" y="1317"/>
                  <a:pt x="1732" y="1322"/>
                  <a:pt x="1732" y="1329"/>
                </a:cubicBezTo>
                <a:cubicBezTo>
                  <a:pt x="1672" y="1438"/>
                  <a:pt x="1672" y="1438"/>
                  <a:pt x="1672" y="1438"/>
                </a:cubicBezTo>
                <a:close/>
                <a:moveTo>
                  <a:pt x="1781" y="1275"/>
                </a:moveTo>
                <a:cubicBezTo>
                  <a:pt x="1770" y="1288"/>
                  <a:pt x="1770" y="1288"/>
                  <a:pt x="1770" y="1288"/>
                </a:cubicBezTo>
                <a:cubicBezTo>
                  <a:pt x="1762" y="1280"/>
                  <a:pt x="1762" y="1280"/>
                  <a:pt x="1762" y="1280"/>
                </a:cubicBezTo>
                <a:cubicBezTo>
                  <a:pt x="1448" y="1122"/>
                  <a:pt x="1448" y="1122"/>
                  <a:pt x="1448" y="1122"/>
                </a:cubicBezTo>
                <a:cubicBezTo>
                  <a:pt x="1446" y="1118"/>
                  <a:pt x="1446" y="1118"/>
                  <a:pt x="1446" y="1118"/>
                </a:cubicBezTo>
                <a:cubicBezTo>
                  <a:pt x="1986" y="62"/>
                  <a:pt x="1986" y="62"/>
                  <a:pt x="1986" y="62"/>
                </a:cubicBezTo>
                <a:cubicBezTo>
                  <a:pt x="1994" y="62"/>
                  <a:pt x="1994" y="62"/>
                  <a:pt x="1994" y="62"/>
                </a:cubicBezTo>
                <a:cubicBezTo>
                  <a:pt x="2115" y="114"/>
                  <a:pt x="2220" y="169"/>
                  <a:pt x="2310" y="226"/>
                </a:cubicBezTo>
                <a:cubicBezTo>
                  <a:pt x="2312" y="239"/>
                  <a:pt x="2312" y="239"/>
                  <a:pt x="2312" y="239"/>
                </a:cubicBezTo>
                <a:cubicBezTo>
                  <a:pt x="1781" y="1275"/>
                  <a:pt x="1781" y="1275"/>
                  <a:pt x="1781" y="1275"/>
                </a:cubicBezTo>
                <a:close/>
              </a:path>
            </a:pathLst>
          </a:custGeom>
          <a:solidFill>
            <a:srgbClr val="1F2123"/>
          </a:solidFill>
          <a:ln>
            <a:noFill/>
          </a:ln>
        </p:spPr>
        <p:txBody>
          <a:bodyPr anchor="ctr" anchorCtr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2" name="MH_Other_4"/>
          <p:cNvSpPr/>
          <p:nvPr userDrawn="1">
            <p:custDataLst>
              <p:tags r:id="rId1"/>
            </p:custDataLst>
          </p:nvPr>
        </p:nvSpPr>
        <p:spPr>
          <a:xfrm>
            <a:off x="235547" y="165586"/>
            <a:ext cx="416148" cy="416148"/>
          </a:xfrm>
          <a:prstGeom prst="ellipse">
            <a:avLst/>
          </a:prstGeom>
          <a:solidFill>
            <a:schemeClr val="accent2"/>
          </a:solidFill>
          <a:ln w="15875">
            <a:noFill/>
          </a:ln>
          <a:effectLst>
            <a:outerShdw blurRad="50800" dist="254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522" tIns="50759" rIns="101522" bIns="50759" anchor="ctr"/>
          <a:lstStyle/>
          <a:p>
            <a:pPr algn="ctr"/>
            <a:endParaRPr lang="en-US">
              <a:solidFill>
                <a:prstClr val="white"/>
              </a:solidFill>
              <a:sym typeface="+mn-lt"/>
            </a:endParaRPr>
          </a:p>
        </p:txBody>
      </p:sp>
      <p:sp>
        <p:nvSpPr>
          <p:cNvPr id="43" name="MH_Other_4"/>
          <p:cNvSpPr/>
          <p:nvPr userDrawn="1">
            <p:custDataLst>
              <p:tags r:id="rId2"/>
            </p:custDataLst>
          </p:nvPr>
        </p:nvSpPr>
        <p:spPr>
          <a:xfrm>
            <a:off x="-68560" y="505752"/>
            <a:ext cx="271937" cy="271937"/>
          </a:xfrm>
          <a:prstGeom prst="ellipse">
            <a:avLst/>
          </a:prstGeom>
          <a:solidFill>
            <a:schemeClr val="accent1"/>
          </a:solidFill>
          <a:ln w="15875">
            <a:noFill/>
          </a:ln>
          <a:effectLst>
            <a:outerShdw blurRad="50800" dist="254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522" tIns="50759" rIns="101522" bIns="50759" anchor="ctr"/>
          <a:lstStyle/>
          <a:p>
            <a:pPr algn="ctr"/>
            <a:endParaRPr lang="en-US">
              <a:solidFill>
                <a:prstClr val="white"/>
              </a:solidFill>
              <a:sym typeface="+mn-lt"/>
            </a:endParaRPr>
          </a:p>
        </p:txBody>
      </p:sp>
      <p:sp>
        <p:nvSpPr>
          <p:cNvPr id="44" name="椭圆 43"/>
          <p:cNvSpPr/>
          <p:nvPr userDrawn="1"/>
        </p:nvSpPr>
        <p:spPr>
          <a:xfrm>
            <a:off x="585093" y="313065"/>
            <a:ext cx="324000" cy="324000"/>
          </a:xfrm>
          <a:prstGeom prst="ellipse">
            <a:avLst/>
          </a:prstGeom>
          <a:gradFill flip="none" rotWithShape="1">
            <a:gsLst>
              <a:gs pos="50000">
                <a:schemeClr val="bg1">
                  <a:lumMod val="95000"/>
                </a:schemeClr>
              </a:gs>
              <a:gs pos="100000">
                <a:schemeClr val="bg1">
                  <a:lumMod val="75000"/>
                </a:schemeClr>
              </a:gs>
              <a:gs pos="0">
                <a:schemeClr val="bg1"/>
              </a:gs>
            </a:gsLst>
            <a:lin ang="18900000" scaled="0"/>
            <a:tileRect/>
          </a:gradFill>
          <a:ln w="9525">
            <a:gradFill>
              <a:gsLst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8100000" scaled="0"/>
            </a:gradFill>
          </a:ln>
          <a:effectLst>
            <a:outerShdw blurRad="444500" dist="2540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5" name="MH_Other_4"/>
          <p:cNvSpPr/>
          <p:nvPr userDrawn="1">
            <p:custDataLst>
              <p:tags r:id="rId3"/>
            </p:custDataLst>
          </p:nvPr>
        </p:nvSpPr>
        <p:spPr>
          <a:xfrm>
            <a:off x="158706" y="11905"/>
            <a:ext cx="153681" cy="153681"/>
          </a:xfrm>
          <a:prstGeom prst="ellipse">
            <a:avLst/>
          </a:prstGeom>
          <a:solidFill>
            <a:schemeClr val="accent1"/>
          </a:solidFill>
          <a:ln w="15875">
            <a:noFill/>
          </a:ln>
          <a:effectLst>
            <a:outerShdw blurRad="50800" dist="254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522" tIns="50759" rIns="101522" bIns="50759" anchor="ctr"/>
          <a:lstStyle/>
          <a:p>
            <a:pPr algn="ctr"/>
            <a:endParaRPr lang="en-US">
              <a:solidFill>
                <a:prstClr val="white"/>
              </a:solidFill>
              <a:sym typeface="+mn-lt"/>
            </a:endParaRPr>
          </a:p>
        </p:txBody>
      </p:sp>
      <p:sp>
        <p:nvSpPr>
          <p:cNvPr id="64" name="矩形 3"/>
          <p:cNvSpPr>
            <a:spLocks noChangeArrowheads="1"/>
          </p:cNvSpPr>
          <p:nvPr userDrawn="1"/>
        </p:nvSpPr>
        <p:spPr bwMode="auto">
          <a:xfrm>
            <a:off x="1083298" y="386794"/>
            <a:ext cx="1717655" cy="2846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none" lIns="68582" tIns="34292" rIns="68582" bIns="34292">
            <a:spAutoFit/>
          </a:bodyPr>
          <a:lstStyle/>
          <a:p>
            <a:pPr marL="0" lvl="1" algn="ctr"/>
            <a:r>
              <a:rPr lang="en-US" altLang="zh-CN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Teaching Refletion</a:t>
            </a:r>
          </a:p>
        </p:txBody>
      </p:sp>
      <p:sp>
        <p:nvSpPr>
          <p:cNvPr id="65" name="标题 1"/>
          <p:cNvSpPr txBox="1"/>
          <p:nvPr userDrawn="1"/>
        </p:nvSpPr>
        <p:spPr>
          <a:xfrm>
            <a:off x="1075043" y="67257"/>
            <a:ext cx="1164425" cy="3770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vert="horz" wrap="none" lIns="68582" tIns="34292" rIns="68582" bIns="34292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000" b="0" kern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zh-CN" altLang="en-US" sz="2000" b="1" kern="0" dirty="0" smtClean="0">
                <a:solidFill>
                  <a:schemeClr val="accent1">
                    <a:lumMod val="75000"/>
                  </a:schemeClr>
                </a:solidFill>
              </a:rPr>
              <a:t>教学反思</a:t>
            </a:r>
            <a:endParaRPr lang="zh-CN" altLang="en-US" sz="2000" b="1" kern="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txStyles>
    <p:titleStyle>
      <a:lvl1pPr algn="ctr" defTabSz="1022985" rtl="0" eaLnBrk="1" latinLnBrk="0" hangingPunct="1">
        <a:spcBef>
          <a:spcPct val="0"/>
        </a:spcBef>
        <a:buNone/>
        <a:defRPr sz="5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83540" indent="-383540" algn="l" defTabSz="1022985" rtl="0" eaLnBrk="1" latinLnBrk="0" hangingPunct="1">
        <a:spcBef>
          <a:spcPct val="20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831215" indent="-320040" algn="l" defTabSz="1022985" rtl="0" eaLnBrk="1" latinLnBrk="0" hangingPunct="1">
        <a:spcBef>
          <a:spcPct val="20000"/>
        </a:spcBef>
        <a:buFont typeface="Arial" panose="020B0604020202020204" pitchFamily="34" charset="0"/>
        <a:buChar char="–"/>
        <a:defRPr sz="3100" kern="1200">
          <a:solidFill>
            <a:schemeClr val="tx1"/>
          </a:solidFill>
          <a:latin typeface="+mn-lt"/>
          <a:ea typeface="+mn-ea"/>
          <a:cs typeface="+mn-cs"/>
        </a:defRPr>
      </a:lvl2pPr>
      <a:lvl3pPr marL="1278890" indent="-255905" algn="l" defTabSz="102298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1790700" indent="-255905" algn="l" defTabSz="1022985" rtl="0" eaLnBrk="1" latinLnBrk="0" hangingPunct="1">
        <a:spcBef>
          <a:spcPct val="20000"/>
        </a:spcBef>
        <a:buFont typeface="Arial" panose="020B0604020202020204" pitchFamily="34" charset="0"/>
        <a:buChar char="–"/>
        <a:defRPr sz="2300" kern="1200">
          <a:solidFill>
            <a:schemeClr val="tx1"/>
          </a:solidFill>
          <a:latin typeface="+mn-lt"/>
          <a:ea typeface="+mn-ea"/>
          <a:cs typeface="+mn-cs"/>
        </a:defRPr>
      </a:lvl4pPr>
      <a:lvl5pPr marL="2302510" indent="-255905" algn="l" defTabSz="1022985" rtl="0" eaLnBrk="1" latinLnBrk="0" hangingPunct="1">
        <a:spcBef>
          <a:spcPct val="20000"/>
        </a:spcBef>
        <a:buFont typeface="Arial" panose="020B0604020202020204" pitchFamily="34" charset="0"/>
        <a:buChar char="»"/>
        <a:defRPr sz="2300" kern="1200">
          <a:solidFill>
            <a:schemeClr val="tx1"/>
          </a:solidFill>
          <a:latin typeface="+mn-lt"/>
          <a:ea typeface="+mn-ea"/>
          <a:cs typeface="+mn-cs"/>
        </a:defRPr>
      </a:lvl5pPr>
      <a:lvl6pPr marL="2813685" indent="-255905" algn="l" defTabSz="1022985" rtl="0" eaLnBrk="1" latinLnBrk="0" hangingPunct="1">
        <a:spcBef>
          <a:spcPct val="20000"/>
        </a:spcBef>
        <a:buFont typeface="Arial" panose="020B0604020202020204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6pPr>
      <a:lvl7pPr marL="3325495" indent="-255905" algn="l" defTabSz="1022985" rtl="0" eaLnBrk="1" latinLnBrk="0" hangingPunct="1">
        <a:spcBef>
          <a:spcPct val="20000"/>
        </a:spcBef>
        <a:buFont typeface="Arial" panose="020B0604020202020204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7pPr>
      <a:lvl8pPr marL="3837305" indent="-255905" algn="l" defTabSz="1022985" rtl="0" eaLnBrk="1" latinLnBrk="0" hangingPunct="1">
        <a:spcBef>
          <a:spcPct val="20000"/>
        </a:spcBef>
        <a:buFont typeface="Arial" panose="020B0604020202020204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8pPr>
      <a:lvl9pPr marL="4349115" indent="-255905" algn="l" defTabSz="1022985" rtl="0" eaLnBrk="1" latinLnBrk="0" hangingPunct="1">
        <a:spcBef>
          <a:spcPct val="20000"/>
        </a:spcBef>
        <a:buFont typeface="Arial" panose="020B0604020202020204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022985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11810" algn="l" defTabSz="1022985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22985" algn="l" defTabSz="1022985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34795" algn="l" defTabSz="1022985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46605" algn="l" defTabSz="1022985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58415" algn="l" defTabSz="1022985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69590" algn="l" defTabSz="1022985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581400" algn="l" defTabSz="1022985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093210" algn="l" defTabSz="1022985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6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microsoft.com/office/2007/relationships/hdphoto" Target="../media/hdphoto5.wdp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emf"/><Relationship Id="rId3" Type="http://schemas.openxmlformats.org/officeDocument/2006/relationships/tags" Target="../tags/tag75.xml"/><Relationship Id="rId7" Type="http://schemas.openxmlformats.org/officeDocument/2006/relationships/package" Target="../embeddings/Microsoft_PowerPoint_____1.pptx"/><Relationship Id="rId2" Type="http://schemas.openxmlformats.org/officeDocument/2006/relationships/tags" Target="../tags/tag74.xml"/><Relationship Id="rId1" Type="http://schemas.openxmlformats.org/officeDocument/2006/relationships/vmlDrawing" Target="../drawings/vmlDrawing3.vml"/><Relationship Id="rId6" Type="http://schemas.openxmlformats.org/officeDocument/2006/relationships/hyperlink" Target="http://www.oracle.com/technetwork/java/javase/downloads/jdk8-downloads-2133151.html" TargetMode="External"/><Relationship Id="rId5" Type="http://schemas.openxmlformats.org/officeDocument/2006/relationships/slideLayout" Target="../slideLayouts/slideLayout6.xml"/><Relationship Id="rId10" Type="http://schemas.openxmlformats.org/officeDocument/2006/relationships/image" Target="../media/image23.emf"/><Relationship Id="rId4" Type="http://schemas.openxmlformats.org/officeDocument/2006/relationships/tags" Target="../tags/tag76.xml"/><Relationship Id="rId9" Type="http://schemas.openxmlformats.org/officeDocument/2006/relationships/package" Target="../embeddings/Microsoft_PowerPoint_____2.pptx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tags" Target="../tags/tag83.xml"/><Relationship Id="rId13" Type="http://schemas.openxmlformats.org/officeDocument/2006/relationships/package" Target="../embeddings/Microsoft_PowerPoint_____4.pptx"/><Relationship Id="rId18" Type="http://schemas.openxmlformats.org/officeDocument/2006/relationships/image" Target="../media/image27.emf"/><Relationship Id="rId3" Type="http://schemas.openxmlformats.org/officeDocument/2006/relationships/tags" Target="../tags/tag78.xml"/><Relationship Id="rId7" Type="http://schemas.openxmlformats.org/officeDocument/2006/relationships/tags" Target="../tags/tag82.xml"/><Relationship Id="rId12" Type="http://schemas.openxmlformats.org/officeDocument/2006/relationships/image" Target="../media/image24.emf"/><Relationship Id="rId17" Type="http://schemas.openxmlformats.org/officeDocument/2006/relationships/package" Target="../embeddings/Microsoft_PowerPoint_____6.pptx"/><Relationship Id="rId2" Type="http://schemas.openxmlformats.org/officeDocument/2006/relationships/tags" Target="../tags/tag77.xml"/><Relationship Id="rId16" Type="http://schemas.openxmlformats.org/officeDocument/2006/relationships/image" Target="../media/image26.emf"/><Relationship Id="rId1" Type="http://schemas.openxmlformats.org/officeDocument/2006/relationships/vmlDrawing" Target="../drawings/vmlDrawing4.vml"/><Relationship Id="rId6" Type="http://schemas.openxmlformats.org/officeDocument/2006/relationships/tags" Target="../tags/tag81.xml"/><Relationship Id="rId11" Type="http://schemas.openxmlformats.org/officeDocument/2006/relationships/package" Target="../embeddings/Microsoft_PowerPoint_____3.pptx"/><Relationship Id="rId5" Type="http://schemas.openxmlformats.org/officeDocument/2006/relationships/tags" Target="../tags/tag80.xml"/><Relationship Id="rId15" Type="http://schemas.openxmlformats.org/officeDocument/2006/relationships/package" Target="../embeddings/Microsoft_PowerPoint_____5.pptx"/><Relationship Id="rId10" Type="http://schemas.openxmlformats.org/officeDocument/2006/relationships/slideLayout" Target="../slideLayouts/slideLayout7.xml"/><Relationship Id="rId4" Type="http://schemas.openxmlformats.org/officeDocument/2006/relationships/tags" Target="../tags/tag79.xml"/><Relationship Id="rId9" Type="http://schemas.openxmlformats.org/officeDocument/2006/relationships/tags" Target="../tags/tag84.xml"/><Relationship Id="rId14" Type="http://schemas.openxmlformats.org/officeDocument/2006/relationships/image" Target="../media/image25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PowerPoint_____7.pptx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28.e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tags" Target="../tags/tag91.xml"/><Relationship Id="rId13" Type="http://schemas.openxmlformats.org/officeDocument/2006/relationships/package" Target="../embeddings/Microsoft_PowerPoint_____9.pptx"/><Relationship Id="rId18" Type="http://schemas.openxmlformats.org/officeDocument/2006/relationships/image" Target="../media/image32.emf"/><Relationship Id="rId3" Type="http://schemas.openxmlformats.org/officeDocument/2006/relationships/tags" Target="../tags/tag86.xml"/><Relationship Id="rId7" Type="http://schemas.openxmlformats.org/officeDocument/2006/relationships/tags" Target="../tags/tag90.xml"/><Relationship Id="rId12" Type="http://schemas.openxmlformats.org/officeDocument/2006/relationships/image" Target="../media/image29.emf"/><Relationship Id="rId17" Type="http://schemas.openxmlformats.org/officeDocument/2006/relationships/package" Target="../embeddings/Microsoft_PowerPoint_____11.pptx"/><Relationship Id="rId2" Type="http://schemas.openxmlformats.org/officeDocument/2006/relationships/tags" Target="../tags/tag85.xml"/><Relationship Id="rId16" Type="http://schemas.openxmlformats.org/officeDocument/2006/relationships/image" Target="../media/image31.emf"/><Relationship Id="rId1" Type="http://schemas.openxmlformats.org/officeDocument/2006/relationships/vmlDrawing" Target="../drawings/vmlDrawing6.vml"/><Relationship Id="rId6" Type="http://schemas.openxmlformats.org/officeDocument/2006/relationships/tags" Target="../tags/tag89.xml"/><Relationship Id="rId11" Type="http://schemas.openxmlformats.org/officeDocument/2006/relationships/package" Target="../embeddings/Microsoft_PowerPoint_____8.pptx"/><Relationship Id="rId5" Type="http://schemas.openxmlformats.org/officeDocument/2006/relationships/tags" Target="../tags/tag88.xml"/><Relationship Id="rId15" Type="http://schemas.openxmlformats.org/officeDocument/2006/relationships/package" Target="../embeddings/Microsoft_PowerPoint_____10.pptx"/><Relationship Id="rId10" Type="http://schemas.openxmlformats.org/officeDocument/2006/relationships/slideLayout" Target="../slideLayouts/slideLayout7.xml"/><Relationship Id="rId4" Type="http://schemas.openxmlformats.org/officeDocument/2006/relationships/tags" Target="../tags/tag87.xml"/><Relationship Id="rId9" Type="http://schemas.openxmlformats.org/officeDocument/2006/relationships/tags" Target="../tags/tag92.xml"/><Relationship Id="rId14" Type="http://schemas.openxmlformats.org/officeDocument/2006/relationships/image" Target="../media/image30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34.emf"/><Relationship Id="rId5" Type="http://schemas.openxmlformats.org/officeDocument/2006/relationships/package" Target="../embeddings/Microsoft_PowerPoint_____12.pptx"/><Relationship Id="rId4" Type="http://schemas.openxmlformats.org/officeDocument/2006/relationships/image" Target="../media/image33.em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tags" Target="../tags/tag99.xml"/><Relationship Id="rId13" Type="http://schemas.openxmlformats.org/officeDocument/2006/relationships/oleObject" Target="../embeddings/oleObject7.bin"/><Relationship Id="rId18" Type="http://schemas.openxmlformats.org/officeDocument/2006/relationships/image" Target="../media/image38.emf"/><Relationship Id="rId3" Type="http://schemas.openxmlformats.org/officeDocument/2006/relationships/tags" Target="../tags/tag94.xml"/><Relationship Id="rId7" Type="http://schemas.openxmlformats.org/officeDocument/2006/relationships/tags" Target="../tags/tag98.xml"/><Relationship Id="rId12" Type="http://schemas.openxmlformats.org/officeDocument/2006/relationships/image" Target="../media/image35.emf"/><Relationship Id="rId17" Type="http://schemas.openxmlformats.org/officeDocument/2006/relationships/oleObject" Target="../embeddings/oleObject9.bin"/><Relationship Id="rId2" Type="http://schemas.openxmlformats.org/officeDocument/2006/relationships/tags" Target="../tags/tag93.xml"/><Relationship Id="rId16" Type="http://schemas.openxmlformats.org/officeDocument/2006/relationships/image" Target="../media/image37.emf"/><Relationship Id="rId1" Type="http://schemas.openxmlformats.org/officeDocument/2006/relationships/vmlDrawing" Target="../drawings/vmlDrawing8.vml"/><Relationship Id="rId6" Type="http://schemas.openxmlformats.org/officeDocument/2006/relationships/tags" Target="../tags/tag97.xml"/><Relationship Id="rId11" Type="http://schemas.openxmlformats.org/officeDocument/2006/relationships/oleObject" Target="../embeddings/oleObject6.bin"/><Relationship Id="rId5" Type="http://schemas.openxmlformats.org/officeDocument/2006/relationships/tags" Target="../tags/tag96.xml"/><Relationship Id="rId15" Type="http://schemas.openxmlformats.org/officeDocument/2006/relationships/oleObject" Target="../embeddings/oleObject8.bin"/><Relationship Id="rId10" Type="http://schemas.openxmlformats.org/officeDocument/2006/relationships/slideLayout" Target="../slideLayouts/slideLayout7.xml"/><Relationship Id="rId4" Type="http://schemas.openxmlformats.org/officeDocument/2006/relationships/tags" Target="../tags/tag95.xml"/><Relationship Id="rId9" Type="http://schemas.openxmlformats.org/officeDocument/2006/relationships/tags" Target="../tags/tag100.xml"/><Relationship Id="rId14" Type="http://schemas.openxmlformats.org/officeDocument/2006/relationships/image" Target="../media/image36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tags" Target="../tags/tag107.xml"/><Relationship Id="rId13" Type="http://schemas.openxmlformats.org/officeDocument/2006/relationships/image" Target="../media/image40.emf"/><Relationship Id="rId3" Type="http://schemas.openxmlformats.org/officeDocument/2006/relationships/tags" Target="../tags/tag102.xml"/><Relationship Id="rId7" Type="http://schemas.openxmlformats.org/officeDocument/2006/relationships/tags" Target="../tags/tag106.xml"/><Relationship Id="rId12" Type="http://schemas.openxmlformats.org/officeDocument/2006/relationships/package" Target="../embeddings/Microsoft_PowerPoint_____14.pptx"/><Relationship Id="rId17" Type="http://schemas.openxmlformats.org/officeDocument/2006/relationships/image" Target="../media/image42.emf"/><Relationship Id="rId2" Type="http://schemas.openxmlformats.org/officeDocument/2006/relationships/tags" Target="../tags/tag101.xml"/><Relationship Id="rId16" Type="http://schemas.openxmlformats.org/officeDocument/2006/relationships/package" Target="../embeddings/Microsoft_PowerPoint_____16.pptx"/><Relationship Id="rId1" Type="http://schemas.openxmlformats.org/officeDocument/2006/relationships/vmlDrawing" Target="../drawings/vmlDrawing9.vml"/><Relationship Id="rId6" Type="http://schemas.openxmlformats.org/officeDocument/2006/relationships/tags" Target="../tags/tag105.xml"/><Relationship Id="rId11" Type="http://schemas.openxmlformats.org/officeDocument/2006/relationships/image" Target="../media/image39.emf"/><Relationship Id="rId5" Type="http://schemas.openxmlformats.org/officeDocument/2006/relationships/tags" Target="../tags/tag104.xml"/><Relationship Id="rId15" Type="http://schemas.openxmlformats.org/officeDocument/2006/relationships/image" Target="../media/image41.emf"/><Relationship Id="rId10" Type="http://schemas.openxmlformats.org/officeDocument/2006/relationships/package" Target="../embeddings/Microsoft_PowerPoint_____13.pptx"/><Relationship Id="rId4" Type="http://schemas.openxmlformats.org/officeDocument/2006/relationships/tags" Target="../tags/tag103.xml"/><Relationship Id="rId9" Type="http://schemas.openxmlformats.org/officeDocument/2006/relationships/slideLayout" Target="../slideLayouts/slideLayout7.xml"/><Relationship Id="rId14" Type="http://schemas.openxmlformats.org/officeDocument/2006/relationships/package" Target="../embeddings/Microsoft_PowerPoint_____15.pptx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13" Type="http://schemas.openxmlformats.org/officeDocument/2006/relationships/diagramLayout" Target="../diagrams/layout3.xml"/><Relationship Id="rId18" Type="http://schemas.openxmlformats.org/officeDocument/2006/relationships/diagramLayout" Target="../diagrams/layout4.xml"/><Relationship Id="rId3" Type="http://schemas.openxmlformats.org/officeDocument/2006/relationships/diagramLayout" Target="../diagrams/layout1.xml"/><Relationship Id="rId21" Type="http://schemas.microsoft.com/office/2007/relationships/diagramDrawing" Target="../diagrams/drawing4.xml"/><Relationship Id="rId7" Type="http://schemas.openxmlformats.org/officeDocument/2006/relationships/diagramData" Target="../diagrams/data2.xml"/><Relationship Id="rId12" Type="http://schemas.openxmlformats.org/officeDocument/2006/relationships/diagramData" Target="../diagrams/data3.xml"/><Relationship Id="rId17" Type="http://schemas.openxmlformats.org/officeDocument/2006/relationships/diagramData" Target="../diagrams/data4.xml"/><Relationship Id="rId2" Type="http://schemas.openxmlformats.org/officeDocument/2006/relationships/diagramData" Target="../diagrams/data1.xml"/><Relationship Id="rId16" Type="http://schemas.microsoft.com/office/2007/relationships/diagramDrawing" Target="../diagrams/drawing3.xml"/><Relationship Id="rId20" Type="http://schemas.openxmlformats.org/officeDocument/2006/relationships/diagramColors" Target="../diagrams/colors4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5" Type="http://schemas.openxmlformats.org/officeDocument/2006/relationships/diagramColors" Target="../diagrams/colors3.xml"/><Relationship Id="rId10" Type="http://schemas.openxmlformats.org/officeDocument/2006/relationships/diagramColors" Target="../diagrams/colors2.xml"/><Relationship Id="rId19" Type="http://schemas.openxmlformats.org/officeDocument/2006/relationships/diagramQuickStyle" Target="../diagrams/quickStyle4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Relationship Id="rId14" Type="http://schemas.openxmlformats.org/officeDocument/2006/relationships/diagramQuickStyle" Target="../diagrams/quickStyle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tags" Target="../tags/tag115.xml"/><Relationship Id="rId13" Type="http://schemas.openxmlformats.org/officeDocument/2006/relationships/tags" Target="../tags/tag120.xml"/><Relationship Id="rId18" Type="http://schemas.openxmlformats.org/officeDocument/2006/relationships/notesSlide" Target="../notesSlides/notesSlide2.xml"/><Relationship Id="rId3" Type="http://schemas.openxmlformats.org/officeDocument/2006/relationships/tags" Target="../tags/tag110.xml"/><Relationship Id="rId7" Type="http://schemas.openxmlformats.org/officeDocument/2006/relationships/tags" Target="../tags/tag114.xml"/><Relationship Id="rId12" Type="http://schemas.openxmlformats.org/officeDocument/2006/relationships/tags" Target="../tags/tag119.xml"/><Relationship Id="rId17" Type="http://schemas.openxmlformats.org/officeDocument/2006/relationships/slideLayout" Target="../slideLayouts/slideLayout3.xml"/><Relationship Id="rId2" Type="http://schemas.openxmlformats.org/officeDocument/2006/relationships/tags" Target="../tags/tag109.xml"/><Relationship Id="rId16" Type="http://schemas.openxmlformats.org/officeDocument/2006/relationships/tags" Target="../tags/tag123.xml"/><Relationship Id="rId20" Type="http://schemas.openxmlformats.org/officeDocument/2006/relationships/image" Target="../media/image44.png"/><Relationship Id="rId1" Type="http://schemas.openxmlformats.org/officeDocument/2006/relationships/tags" Target="../tags/tag108.xml"/><Relationship Id="rId6" Type="http://schemas.openxmlformats.org/officeDocument/2006/relationships/tags" Target="../tags/tag113.xml"/><Relationship Id="rId11" Type="http://schemas.openxmlformats.org/officeDocument/2006/relationships/tags" Target="../tags/tag118.xml"/><Relationship Id="rId5" Type="http://schemas.openxmlformats.org/officeDocument/2006/relationships/tags" Target="../tags/tag112.xml"/><Relationship Id="rId15" Type="http://schemas.openxmlformats.org/officeDocument/2006/relationships/tags" Target="../tags/tag122.xml"/><Relationship Id="rId10" Type="http://schemas.openxmlformats.org/officeDocument/2006/relationships/tags" Target="../tags/tag117.xml"/><Relationship Id="rId19" Type="http://schemas.openxmlformats.org/officeDocument/2006/relationships/image" Target="../media/image43.png"/><Relationship Id="rId4" Type="http://schemas.openxmlformats.org/officeDocument/2006/relationships/tags" Target="../tags/tag111.xml"/><Relationship Id="rId9" Type="http://schemas.openxmlformats.org/officeDocument/2006/relationships/tags" Target="../tags/tag116.xml"/><Relationship Id="rId14" Type="http://schemas.openxmlformats.org/officeDocument/2006/relationships/tags" Target="../tags/tag12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tags" Target="../tags/tag20.xml"/><Relationship Id="rId13" Type="http://schemas.openxmlformats.org/officeDocument/2006/relationships/tags" Target="../tags/tag25.xml"/><Relationship Id="rId18" Type="http://schemas.openxmlformats.org/officeDocument/2006/relationships/tags" Target="../tags/tag30.xml"/><Relationship Id="rId3" Type="http://schemas.openxmlformats.org/officeDocument/2006/relationships/tags" Target="../tags/tag15.xml"/><Relationship Id="rId21" Type="http://schemas.openxmlformats.org/officeDocument/2006/relationships/tags" Target="../tags/tag33.xml"/><Relationship Id="rId7" Type="http://schemas.openxmlformats.org/officeDocument/2006/relationships/tags" Target="../tags/tag19.xml"/><Relationship Id="rId12" Type="http://schemas.openxmlformats.org/officeDocument/2006/relationships/tags" Target="../tags/tag24.xml"/><Relationship Id="rId17" Type="http://schemas.openxmlformats.org/officeDocument/2006/relationships/tags" Target="../tags/tag29.xml"/><Relationship Id="rId2" Type="http://schemas.openxmlformats.org/officeDocument/2006/relationships/tags" Target="../tags/tag14.xml"/><Relationship Id="rId16" Type="http://schemas.openxmlformats.org/officeDocument/2006/relationships/tags" Target="../tags/tag28.xml"/><Relationship Id="rId20" Type="http://schemas.openxmlformats.org/officeDocument/2006/relationships/tags" Target="../tags/tag32.xml"/><Relationship Id="rId1" Type="http://schemas.openxmlformats.org/officeDocument/2006/relationships/tags" Target="../tags/tag13.xml"/><Relationship Id="rId6" Type="http://schemas.openxmlformats.org/officeDocument/2006/relationships/tags" Target="../tags/tag18.xml"/><Relationship Id="rId11" Type="http://schemas.openxmlformats.org/officeDocument/2006/relationships/tags" Target="../tags/tag23.xml"/><Relationship Id="rId5" Type="http://schemas.openxmlformats.org/officeDocument/2006/relationships/tags" Target="../tags/tag17.xml"/><Relationship Id="rId15" Type="http://schemas.openxmlformats.org/officeDocument/2006/relationships/tags" Target="../tags/tag27.xml"/><Relationship Id="rId10" Type="http://schemas.openxmlformats.org/officeDocument/2006/relationships/tags" Target="../tags/tag22.xml"/><Relationship Id="rId19" Type="http://schemas.openxmlformats.org/officeDocument/2006/relationships/tags" Target="../tags/tag31.xml"/><Relationship Id="rId4" Type="http://schemas.openxmlformats.org/officeDocument/2006/relationships/tags" Target="../tags/tag16.xml"/><Relationship Id="rId9" Type="http://schemas.openxmlformats.org/officeDocument/2006/relationships/tags" Target="../tags/tag21.xml"/><Relationship Id="rId14" Type="http://schemas.openxmlformats.org/officeDocument/2006/relationships/tags" Target="../tags/tag26.xml"/><Relationship Id="rId22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tags" Target="../tags/tag36.xml"/><Relationship Id="rId7" Type="http://schemas.microsoft.com/office/2007/relationships/hdphoto" Target="../media/hdphoto7.wdp"/><Relationship Id="rId2" Type="http://schemas.openxmlformats.org/officeDocument/2006/relationships/tags" Target="../tags/tag35.xml"/><Relationship Id="rId1" Type="http://schemas.openxmlformats.org/officeDocument/2006/relationships/tags" Target="../tags/tag34.xml"/><Relationship Id="rId6" Type="http://schemas.openxmlformats.org/officeDocument/2006/relationships/image" Target="../media/image15.png"/><Relationship Id="rId5" Type="http://schemas.openxmlformats.org/officeDocument/2006/relationships/image" Target="../media/image14.jpeg"/><Relationship Id="rId4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tags" Target="../tags/tag44.xml"/><Relationship Id="rId13" Type="http://schemas.openxmlformats.org/officeDocument/2006/relationships/tags" Target="../tags/tag49.xml"/><Relationship Id="rId18" Type="http://schemas.openxmlformats.org/officeDocument/2006/relationships/tags" Target="../tags/tag54.xml"/><Relationship Id="rId26" Type="http://schemas.openxmlformats.org/officeDocument/2006/relationships/tags" Target="../tags/tag62.xml"/><Relationship Id="rId3" Type="http://schemas.openxmlformats.org/officeDocument/2006/relationships/tags" Target="../tags/tag39.xml"/><Relationship Id="rId21" Type="http://schemas.openxmlformats.org/officeDocument/2006/relationships/tags" Target="../tags/tag57.xml"/><Relationship Id="rId7" Type="http://schemas.openxmlformats.org/officeDocument/2006/relationships/tags" Target="../tags/tag43.xml"/><Relationship Id="rId12" Type="http://schemas.openxmlformats.org/officeDocument/2006/relationships/tags" Target="../tags/tag48.xml"/><Relationship Id="rId17" Type="http://schemas.openxmlformats.org/officeDocument/2006/relationships/tags" Target="../tags/tag53.xml"/><Relationship Id="rId25" Type="http://schemas.openxmlformats.org/officeDocument/2006/relationships/tags" Target="../tags/tag61.xml"/><Relationship Id="rId2" Type="http://schemas.openxmlformats.org/officeDocument/2006/relationships/tags" Target="../tags/tag38.xml"/><Relationship Id="rId16" Type="http://schemas.openxmlformats.org/officeDocument/2006/relationships/tags" Target="../tags/tag52.xml"/><Relationship Id="rId20" Type="http://schemas.openxmlformats.org/officeDocument/2006/relationships/tags" Target="../tags/tag56.xml"/><Relationship Id="rId29" Type="http://schemas.openxmlformats.org/officeDocument/2006/relationships/tags" Target="../tags/tag65.xml"/><Relationship Id="rId1" Type="http://schemas.openxmlformats.org/officeDocument/2006/relationships/tags" Target="../tags/tag37.xml"/><Relationship Id="rId6" Type="http://schemas.openxmlformats.org/officeDocument/2006/relationships/tags" Target="../tags/tag42.xml"/><Relationship Id="rId11" Type="http://schemas.openxmlformats.org/officeDocument/2006/relationships/tags" Target="../tags/tag47.xml"/><Relationship Id="rId24" Type="http://schemas.openxmlformats.org/officeDocument/2006/relationships/tags" Target="../tags/tag60.xml"/><Relationship Id="rId32" Type="http://schemas.openxmlformats.org/officeDocument/2006/relationships/slideLayout" Target="../slideLayouts/slideLayout6.xml"/><Relationship Id="rId5" Type="http://schemas.openxmlformats.org/officeDocument/2006/relationships/tags" Target="../tags/tag41.xml"/><Relationship Id="rId15" Type="http://schemas.openxmlformats.org/officeDocument/2006/relationships/tags" Target="../tags/tag51.xml"/><Relationship Id="rId23" Type="http://schemas.openxmlformats.org/officeDocument/2006/relationships/tags" Target="../tags/tag59.xml"/><Relationship Id="rId28" Type="http://schemas.openxmlformats.org/officeDocument/2006/relationships/tags" Target="../tags/tag64.xml"/><Relationship Id="rId10" Type="http://schemas.openxmlformats.org/officeDocument/2006/relationships/tags" Target="../tags/tag46.xml"/><Relationship Id="rId19" Type="http://schemas.openxmlformats.org/officeDocument/2006/relationships/tags" Target="../tags/tag55.xml"/><Relationship Id="rId31" Type="http://schemas.openxmlformats.org/officeDocument/2006/relationships/tags" Target="../tags/tag67.xml"/><Relationship Id="rId4" Type="http://schemas.openxmlformats.org/officeDocument/2006/relationships/tags" Target="../tags/tag40.xml"/><Relationship Id="rId9" Type="http://schemas.openxmlformats.org/officeDocument/2006/relationships/tags" Target="../tags/tag45.xml"/><Relationship Id="rId14" Type="http://schemas.openxmlformats.org/officeDocument/2006/relationships/tags" Target="../tags/tag50.xml"/><Relationship Id="rId22" Type="http://schemas.openxmlformats.org/officeDocument/2006/relationships/tags" Target="../tags/tag58.xml"/><Relationship Id="rId27" Type="http://schemas.openxmlformats.org/officeDocument/2006/relationships/tags" Target="../tags/tag63.xml"/><Relationship Id="rId30" Type="http://schemas.openxmlformats.org/officeDocument/2006/relationships/tags" Target="../tags/tag6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.xml"/><Relationship Id="rId3" Type="http://schemas.openxmlformats.org/officeDocument/2006/relationships/tags" Target="../tags/tag69.xml"/><Relationship Id="rId7" Type="http://schemas.openxmlformats.org/officeDocument/2006/relationships/tags" Target="../tags/tag73.xml"/><Relationship Id="rId2" Type="http://schemas.openxmlformats.org/officeDocument/2006/relationships/tags" Target="../tags/tag68.xml"/><Relationship Id="rId1" Type="http://schemas.openxmlformats.org/officeDocument/2006/relationships/vmlDrawing" Target="../drawings/vmlDrawing1.vml"/><Relationship Id="rId6" Type="http://schemas.openxmlformats.org/officeDocument/2006/relationships/tags" Target="../tags/tag72.xml"/><Relationship Id="rId5" Type="http://schemas.openxmlformats.org/officeDocument/2006/relationships/tags" Target="../tags/tag71.xml"/><Relationship Id="rId10" Type="http://schemas.openxmlformats.org/officeDocument/2006/relationships/image" Target="../media/image17.emf"/><Relationship Id="rId4" Type="http://schemas.openxmlformats.org/officeDocument/2006/relationships/tags" Target="../tags/tag70.xml"/><Relationship Id="rId9" Type="http://schemas.openxmlformats.org/officeDocument/2006/relationships/package" Target="../embeddings/Microsoft_PowerPoint_____.pptx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e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9.emf"/><Relationship Id="rId5" Type="http://schemas.openxmlformats.org/officeDocument/2006/relationships/oleObject" Target="../embeddings/oleObject2.bin"/><Relationship Id="rId10" Type="http://schemas.openxmlformats.org/officeDocument/2006/relationships/image" Target="../media/image21.emf"/><Relationship Id="rId4" Type="http://schemas.openxmlformats.org/officeDocument/2006/relationships/image" Target="../media/image18.emf"/><Relationship Id="rId9" Type="http://schemas.openxmlformats.org/officeDocument/2006/relationships/oleObject" Target="../embeddings/oleObject4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图片 67"/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0909" r="25025"/>
          <a:stretch>
            <a:fillRect/>
          </a:stretch>
        </p:blipFill>
        <p:spPr>
          <a:xfrm>
            <a:off x="3840251" y="0"/>
            <a:ext cx="5292624" cy="3345532"/>
          </a:xfrm>
          <a:prstGeom prst="rect">
            <a:avLst/>
          </a:prstGeom>
        </p:spPr>
      </p:pic>
      <p:sp>
        <p:nvSpPr>
          <p:cNvPr id="29" name="椭圆 4"/>
          <p:cNvSpPr/>
          <p:nvPr/>
        </p:nvSpPr>
        <p:spPr>
          <a:xfrm rot="2700000">
            <a:off x="2272780" y="1544017"/>
            <a:ext cx="1296000" cy="1296000"/>
          </a:xfrm>
          <a:prstGeom prst="ellipse">
            <a:avLst/>
          </a:prstGeom>
          <a:gradFill>
            <a:gsLst>
              <a:gs pos="100000">
                <a:schemeClr val="bg1">
                  <a:lumMod val="97000"/>
                </a:schemeClr>
              </a:gs>
              <a:gs pos="0">
                <a:schemeClr val="bg1">
                  <a:lumMod val="80000"/>
                </a:schemeClr>
              </a:gs>
            </a:gsLst>
            <a:lin ang="2700000" scaled="1"/>
          </a:gradFill>
          <a:ln w="1905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2700000" scaled="1"/>
              <a:tileRect/>
            </a:gradFill>
          </a:ln>
          <a:effectLst>
            <a:outerShdw blurRad="101600" dist="50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471012" y="1684185"/>
            <a:ext cx="970583" cy="1015663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zh-CN" altLang="en-US" sz="6000" b="1" spc="50" dirty="0" smtClean="0">
                <a:ln w="11430">
                  <a:noFill/>
                </a:ln>
                <a:solidFill>
                  <a:schemeClr val="accent5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a:rPr>
              <a:t>程</a:t>
            </a:r>
            <a:endParaRPr lang="zh-CN" altLang="en-US" sz="6000" b="1" spc="50" dirty="0">
              <a:ln w="11430">
                <a:noFill/>
              </a:ln>
              <a:solidFill>
                <a:schemeClr val="accent5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a:endParaRPr>
          </a:p>
        </p:txBody>
      </p:sp>
      <p:sp>
        <p:nvSpPr>
          <p:cNvPr id="31" name="椭圆 18"/>
          <p:cNvSpPr/>
          <p:nvPr/>
        </p:nvSpPr>
        <p:spPr>
          <a:xfrm rot="2700000">
            <a:off x="3603275" y="2514642"/>
            <a:ext cx="1296000" cy="1296000"/>
          </a:xfrm>
          <a:prstGeom prst="ellipse">
            <a:avLst/>
          </a:prstGeom>
          <a:gradFill>
            <a:gsLst>
              <a:gs pos="100000">
                <a:schemeClr val="bg1">
                  <a:lumMod val="97000"/>
                </a:schemeClr>
              </a:gs>
              <a:gs pos="0">
                <a:schemeClr val="bg1">
                  <a:lumMod val="80000"/>
                </a:schemeClr>
              </a:gs>
            </a:gsLst>
            <a:lin ang="2700000" scaled="1"/>
          </a:gradFill>
          <a:ln w="1905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2700000" scaled="1"/>
              <a:tileRect/>
            </a:gradFill>
          </a:ln>
          <a:effectLst>
            <a:outerShdw blurRad="101600" dist="50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765983" y="2662064"/>
            <a:ext cx="970583" cy="1015663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contourClr>
                <a:schemeClr val="accent2">
                  <a:tint val="20000"/>
                </a:schemeClr>
              </a:contourClr>
            </a:sp3d>
          </a:bodyPr>
          <a:lstStyle>
            <a:defPPr>
              <a:defRPr lang="zh-CN"/>
            </a:defPPr>
            <a:lvl1pPr algn="ctr">
              <a:defRPr sz="6000" b="1" spc="50">
                <a:ln w="11430"/>
                <a:solidFill>
                  <a:schemeClr val="accent6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defRPr>
            </a:lvl1pPr>
          </a:lstStyle>
          <a:p>
            <a:r>
              <a:rPr lang="zh-CN" altLang="en-US" dirty="0" smtClean="0">
                <a:ln w="11430">
                  <a:noFill/>
                </a:ln>
                <a:solidFill>
                  <a:schemeClr val="accent2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a:rPr>
              <a:t>序</a:t>
            </a:r>
            <a:endParaRPr lang="zh-CN" altLang="en-US" dirty="0">
              <a:ln w="11430">
                <a:noFill/>
              </a:ln>
              <a:solidFill>
                <a:schemeClr val="accent2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a:endParaRPr>
          </a:p>
        </p:txBody>
      </p:sp>
      <p:sp>
        <p:nvSpPr>
          <p:cNvPr id="33" name="椭圆 22"/>
          <p:cNvSpPr/>
          <p:nvPr/>
        </p:nvSpPr>
        <p:spPr>
          <a:xfrm rot="2700000">
            <a:off x="5101824" y="1472380"/>
            <a:ext cx="1296000" cy="1296000"/>
          </a:xfrm>
          <a:prstGeom prst="ellipse">
            <a:avLst/>
          </a:prstGeom>
          <a:gradFill>
            <a:gsLst>
              <a:gs pos="100000">
                <a:schemeClr val="bg1">
                  <a:lumMod val="97000"/>
                </a:schemeClr>
              </a:gs>
              <a:gs pos="0">
                <a:schemeClr val="bg1">
                  <a:lumMod val="80000"/>
                </a:schemeClr>
              </a:gs>
            </a:gsLst>
            <a:lin ang="2700000" scaled="1"/>
          </a:gradFill>
          <a:ln w="1905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2700000" scaled="1"/>
              <a:tileRect/>
            </a:gradFill>
          </a:ln>
          <a:effectLst>
            <a:outerShdw blurRad="101600" dist="50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306504" y="1603155"/>
            <a:ext cx="970583" cy="1015663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zh-CN" altLang="en-US" sz="6000" b="1" spc="50" dirty="0">
                <a:ln w="11430">
                  <a:noFill/>
                </a:ln>
                <a:solidFill>
                  <a:schemeClr val="accent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a:rPr>
              <a:t>设</a:t>
            </a:r>
          </a:p>
        </p:txBody>
      </p:sp>
      <p:sp>
        <p:nvSpPr>
          <p:cNvPr id="35" name="椭圆 26"/>
          <p:cNvSpPr/>
          <p:nvPr/>
        </p:nvSpPr>
        <p:spPr>
          <a:xfrm rot="2700000">
            <a:off x="6501390" y="2423854"/>
            <a:ext cx="1296000" cy="1296000"/>
          </a:xfrm>
          <a:prstGeom prst="ellipse">
            <a:avLst/>
          </a:prstGeom>
          <a:gradFill>
            <a:gsLst>
              <a:gs pos="100000">
                <a:schemeClr val="bg1">
                  <a:lumMod val="97000"/>
                </a:schemeClr>
              </a:gs>
              <a:gs pos="0">
                <a:schemeClr val="bg1">
                  <a:lumMod val="80000"/>
                </a:schemeClr>
              </a:gs>
            </a:gsLst>
            <a:lin ang="2700000" scaled="1"/>
          </a:gradFill>
          <a:ln w="1905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2700000" scaled="1"/>
              <a:tileRect/>
            </a:gradFill>
          </a:ln>
          <a:effectLst>
            <a:outerShdw blurRad="101600" dist="50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666235" y="2584648"/>
            <a:ext cx="970583" cy="1015663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zh-CN" altLang="en-US" sz="6000" b="1" spc="50" dirty="0" smtClean="0">
                <a:ln w="11430">
                  <a:noFill/>
                </a:ln>
                <a:solidFill>
                  <a:schemeClr val="accent3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a:rPr>
              <a:t>计</a:t>
            </a:r>
            <a:endParaRPr lang="zh-CN" altLang="en-US" sz="6000" b="1" spc="50" dirty="0">
              <a:ln w="11430">
                <a:noFill/>
              </a:ln>
              <a:solidFill>
                <a:schemeClr val="accent3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a:endParaRPr>
          </a:p>
        </p:txBody>
      </p:sp>
      <p:sp>
        <p:nvSpPr>
          <p:cNvPr id="37" name="椭圆 36"/>
          <p:cNvSpPr/>
          <p:nvPr/>
        </p:nvSpPr>
        <p:spPr>
          <a:xfrm rot="2700000">
            <a:off x="3155613" y="3248041"/>
            <a:ext cx="313273" cy="313273"/>
          </a:xfrm>
          <a:prstGeom prst="ellipse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 rot="2700000">
            <a:off x="7223025" y="1791273"/>
            <a:ext cx="345229" cy="345229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 rot="2700000">
            <a:off x="4018424" y="1617524"/>
            <a:ext cx="260187" cy="260187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 rot="2700000">
            <a:off x="4658913" y="1697707"/>
            <a:ext cx="251412" cy="251412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 rot="2700000">
            <a:off x="6655086" y="2077348"/>
            <a:ext cx="260187" cy="260187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2" name="椭圆 41"/>
          <p:cNvSpPr/>
          <p:nvPr/>
        </p:nvSpPr>
        <p:spPr>
          <a:xfrm rot="2700000">
            <a:off x="800921" y="2672519"/>
            <a:ext cx="260187" cy="260187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 rot="2700000">
            <a:off x="6334077" y="3679752"/>
            <a:ext cx="275168" cy="275168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 rot="2700000">
            <a:off x="1729359" y="1296365"/>
            <a:ext cx="317276" cy="31727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 rot="2700000">
            <a:off x="8007115" y="3525629"/>
            <a:ext cx="260187" cy="260187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 rot="2700000">
            <a:off x="8609772" y="3142561"/>
            <a:ext cx="260187" cy="260187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1663650" y="3183160"/>
            <a:ext cx="149205" cy="149205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5" name="椭圆 54"/>
          <p:cNvSpPr/>
          <p:nvPr/>
        </p:nvSpPr>
        <p:spPr>
          <a:xfrm rot="2700000">
            <a:off x="5788292" y="3049328"/>
            <a:ext cx="229987" cy="229987"/>
          </a:xfrm>
          <a:prstGeom prst="ellipse">
            <a:avLst/>
          </a:prstGeom>
          <a:gradFill>
            <a:gsLst>
              <a:gs pos="100000">
                <a:schemeClr val="bg1">
                  <a:lumMod val="97000"/>
                </a:schemeClr>
              </a:gs>
              <a:gs pos="0">
                <a:schemeClr val="bg1">
                  <a:lumMod val="80000"/>
                </a:schemeClr>
              </a:gs>
            </a:gsLst>
            <a:lin ang="2700000" scaled="1"/>
          </a:gradFill>
          <a:ln w="1905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2700000" scaled="1"/>
              <a:tileRect/>
            </a:gradFill>
          </a:ln>
          <a:effectLst>
            <a:outerShdw blurRad="101600" dist="50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6" name="椭圆 55"/>
          <p:cNvSpPr/>
          <p:nvPr/>
        </p:nvSpPr>
        <p:spPr>
          <a:xfrm rot="2700000">
            <a:off x="2413296" y="3190472"/>
            <a:ext cx="229987" cy="229987"/>
          </a:xfrm>
          <a:prstGeom prst="ellipse">
            <a:avLst/>
          </a:prstGeom>
          <a:gradFill>
            <a:gsLst>
              <a:gs pos="100000">
                <a:schemeClr val="bg1">
                  <a:lumMod val="97000"/>
                </a:schemeClr>
              </a:gs>
              <a:gs pos="0">
                <a:schemeClr val="bg1">
                  <a:lumMod val="80000"/>
                </a:schemeClr>
              </a:gs>
            </a:gsLst>
            <a:lin ang="2700000" scaled="1"/>
          </a:gradFill>
          <a:ln w="1905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2700000" scaled="1"/>
              <a:tileRect/>
            </a:gradFill>
          </a:ln>
          <a:effectLst>
            <a:outerShdw blurRad="101600" dist="50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7" name="椭圆 56"/>
          <p:cNvSpPr/>
          <p:nvPr/>
        </p:nvSpPr>
        <p:spPr>
          <a:xfrm rot="2700000">
            <a:off x="3289290" y="1245369"/>
            <a:ext cx="199892" cy="199892"/>
          </a:xfrm>
          <a:prstGeom prst="ellipse">
            <a:avLst/>
          </a:prstGeom>
          <a:gradFill>
            <a:gsLst>
              <a:gs pos="100000">
                <a:schemeClr val="bg1">
                  <a:lumMod val="97000"/>
                </a:schemeClr>
              </a:gs>
              <a:gs pos="0">
                <a:schemeClr val="bg1">
                  <a:lumMod val="80000"/>
                </a:schemeClr>
              </a:gs>
            </a:gsLst>
            <a:lin ang="2700000" scaled="1"/>
          </a:gradFill>
          <a:ln w="1905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2700000" scaled="1"/>
              <a:tileRect/>
            </a:gradFill>
          </a:ln>
          <a:effectLst>
            <a:outerShdw blurRad="101600" dist="50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8" name="椭圆 57"/>
          <p:cNvSpPr/>
          <p:nvPr/>
        </p:nvSpPr>
        <p:spPr>
          <a:xfrm rot="2700000">
            <a:off x="7916041" y="2582243"/>
            <a:ext cx="199892" cy="199892"/>
          </a:xfrm>
          <a:prstGeom prst="ellipse">
            <a:avLst/>
          </a:prstGeom>
          <a:gradFill>
            <a:gsLst>
              <a:gs pos="100000">
                <a:schemeClr val="bg1">
                  <a:lumMod val="97000"/>
                </a:schemeClr>
              </a:gs>
              <a:gs pos="0">
                <a:schemeClr val="bg1">
                  <a:lumMod val="80000"/>
                </a:schemeClr>
              </a:gs>
            </a:gsLst>
            <a:lin ang="2700000" scaled="1"/>
          </a:gradFill>
          <a:ln w="1905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2700000" scaled="1"/>
              <a:tileRect/>
            </a:gradFill>
          </a:ln>
          <a:effectLst>
            <a:outerShdw blurRad="101600" dist="50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9" name="椭圆 58"/>
          <p:cNvSpPr/>
          <p:nvPr/>
        </p:nvSpPr>
        <p:spPr>
          <a:xfrm rot="2700000">
            <a:off x="4790223" y="3555058"/>
            <a:ext cx="339475" cy="339475"/>
          </a:xfrm>
          <a:prstGeom prst="ellipse">
            <a:avLst/>
          </a:prstGeom>
          <a:gradFill>
            <a:gsLst>
              <a:gs pos="100000">
                <a:schemeClr val="bg1">
                  <a:lumMod val="97000"/>
                </a:schemeClr>
              </a:gs>
              <a:gs pos="0">
                <a:schemeClr val="bg1">
                  <a:lumMod val="80000"/>
                </a:schemeClr>
              </a:gs>
            </a:gsLst>
            <a:lin ang="2700000" scaled="1"/>
          </a:gradFill>
          <a:ln w="1905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2700000" scaled="1"/>
              <a:tileRect/>
            </a:gradFill>
          </a:ln>
          <a:effectLst>
            <a:outerShdw blurRad="101600" dist="50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65" name="文本框 3"/>
          <p:cNvSpPr txBox="1">
            <a:spLocks noChangeArrowheads="1"/>
          </p:cNvSpPr>
          <p:nvPr/>
        </p:nvSpPr>
        <p:spPr bwMode="auto">
          <a:xfrm>
            <a:off x="177274" y="269785"/>
            <a:ext cx="8859222" cy="7596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81693" tIns="40847" rIns="81693" bIns="40847">
            <a:spAutoFit/>
          </a:bodyPr>
          <a:lstStyle/>
          <a:p>
            <a:pPr algn="ctr"/>
            <a:r>
              <a:rPr lang="zh-CN" altLang="en-US" sz="4400" b="1" spc="50" dirty="0" smtClean="0">
                <a:ln w="11430">
                  <a:noFill/>
                </a:ln>
                <a:solidFill>
                  <a:schemeClr val="accent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a:rPr>
              <a:t>课程导入：</a:t>
            </a:r>
            <a:r>
              <a:rPr lang="en-US" altLang="zh-CN" sz="4000" b="1" spc="50" dirty="0" smtClean="0">
                <a:ln w="11430">
                  <a:noFill/>
                </a:ln>
                <a:solidFill>
                  <a:schemeClr val="accent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a:rPr>
              <a:t>Java</a:t>
            </a:r>
            <a:r>
              <a:rPr lang="zh-CN" altLang="en-US" sz="4000" b="1" spc="50" dirty="0" smtClean="0">
                <a:ln w="11430">
                  <a:noFill/>
                </a:ln>
                <a:solidFill>
                  <a:schemeClr val="accent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a:rPr>
              <a:t>简介及简单程序调试</a:t>
            </a:r>
            <a:endParaRPr lang="zh-CN" altLang="zh-CN" sz="4000" b="1" spc="50" dirty="0">
              <a:ln w="11430">
                <a:noFill/>
              </a:ln>
              <a:solidFill>
                <a:schemeClr val="accent1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a:endParaRPr>
          </a:p>
        </p:txBody>
      </p:sp>
      <p:pic>
        <p:nvPicPr>
          <p:cNvPr id="67" name="图片 66"/>
          <p:cNvPicPr>
            <a:picLocks noChangeAspect="1"/>
          </p:cNvPicPr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2601" r="1"/>
          <a:stretch>
            <a:fillRect/>
          </a:stretch>
        </p:blipFill>
        <p:spPr>
          <a:xfrm>
            <a:off x="-1056949" y="2365389"/>
            <a:ext cx="4213525" cy="3967760"/>
          </a:xfrm>
          <a:prstGeom prst="rect">
            <a:avLst/>
          </a:prstGeom>
        </p:spPr>
      </p:pic>
      <p:pic>
        <p:nvPicPr>
          <p:cNvPr id="2" name="钢琴曲 - 水边的阿狄丽娜 - 理查德 克莱德曼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396019" y="-609600"/>
            <a:ext cx="609600" cy="609600"/>
          </a:xfrm>
          <a:prstGeom prst="rect">
            <a:avLst/>
          </a:prstGeom>
        </p:spPr>
      </p:pic>
      <p:sp>
        <p:nvSpPr>
          <p:cNvPr id="46" name="椭圆 45"/>
          <p:cNvSpPr/>
          <p:nvPr/>
        </p:nvSpPr>
        <p:spPr>
          <a:xfrm rot="2700000">
            <a:off x="731841" y="1733413"/>
            <a:ext cx="180000" cy="1800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5" name="文本框 3"/>
          <p:cNvSpPr txBox="1">
            <a:spLocks noChangeArrowheads="1"/>
          </p:cNvSpPr>
          <p:nvPr/>
        </p:nvSpPr>
        <p:spPr bwMode="auto">
          <a:xfrm>
            <a:off x="5903285" y="4443958"/>
            <a:ext cx="2918301" cy="39026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81693" tIns="40847" rIns="81693" bIns="40847">
            <a:spAutoFit/>
          </a:bodyPr>
          <a:lstStyle/>
          <a:p>
            <a:pPr algn="ctr" defTabSz="685800"/>
            <a:r>
              <a:rPr lang="zh-CN" altLang="en-US" sz="2000" dirty="0" smtClean="0">
                <a:solidFill>
                  <a:sysClr val="windowText" lastClr="000000"/>
                </a:solidFill>
                <a:latin typeface="微软雅黑" panose="020B0503020204020204" charset="-122"/>
              </a:rPr>
              <a:t>曙光大数据学院  张宏 </a:t>
            </a:r>
            <a:endParaRPr lang="zh-CN" altLang="zh-CN" sz="2000" dirty="0">
              <a:solidFill>
                <a:sysClr val="windowText" lastClr="000000"/>
              </a:solidFill>
              <a:latin typeface="微软雅黑" panose="020B050302020402020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 rot="21025220">
            <a:off x="86326" y="1652359"/>
            <a:ext cx="1818230" cy="1531035"/>
            <a:chOff x="86326" y="1652359"/>
            <a:chExt cx="1818230" cy="1531035"/>
          </a:xfrm>
        </p:grpSpPr>
        <p:sp>
          <p:nvSpPr>
            <p:cNvPr id="47" name="椭圆 4"/>
            <p:cNvSpPr/>
            <p:nvPr/>
          </p:nvSpPr>
          <p:spPr>
            <a:xfrm rot="20950123">
              <a:off x="196611" y="1652359"/>
              <a:ext cx="1707945" cy="1531035"/>
            </a:xfrm>
            <a:prstGeom prst="ellipse">
              <a:avLst/>
            </a:prstGeom>
            <a:gradFill>
              <a:gsLst>
                <a:gs pos="100000">
                  <a:schemeClr val="bg1">
                    <a:lumMod val="97000"/>
                  </a:schemeClr>
                </a:gs>
                <a:gs pos="0">
                  <a:schemeClr val="bg1">
                    <a:lumMod val="80000"/>
                  </a:schemeClr>
                </a:gs>
              </a:gsLst>
              <a:lin ang="2700000" scaled="1"/>
            </a:gradFill>
            <a:ln w="1905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101600" dist="508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 rot="20325329">
              <a:off x="86326" y="1855309"/>
              <a:ext cx="1800373" cy="1015663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  <a:scene3d>
                <a:camera prst="orthographicFront"/>
                <a:lightRig rig="soft" dir="tl">
                  <a:rot lat="0" lon="0" rev="0"/>
                </a:lightRig>
              </a:scene3d>
              <a:sp3d contourW="25400" prstMaterial="matte">
                <a:contourClr>
                  <a:schemeClr val="accent2">
                    <a:tint val="20000"/>
                  </a:schemeClr>
                </a:contourClr>
              </a:sp3d>
            </a:bodyPr>
            <a:lstStyle/>
            <a:p>
              <a:pPr algn="ctr"/>
              <a:r>
                <a:rPr lang="en-US" altLang="zh-CN" sz="6000" b="1" spc="50" dirty="0" smtClean="0">
                  <a:ln w="11430">
                    <a:noFill/>
                  </a:ln>
                  <a:solidFill>
                    <a:schemeClr val="accent5">
                      <a:lumMod val="75000"/>
                    </a:schemeClr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</a:rPr>
                <a:t>Java</a:t>
              </a:r>
              <a:endParaRPr lang="zh-CN" altLang="en-US" sz="6000" b="1" spc="50" dirty="0">
                <a:ln w="11430">
                  <a:noFill/>
                </a:ln>
                <a:solidFill>
                  <a:schemeClr val="accent5">
                    <a:lumMod val="75000"/>
                  </a:schemeClr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03983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50"/>
                            </p:stCondLst>
                            <p:childTnLst>
                              <p:par>
                                <p:cTn id="14" presetID="2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250"/>
                            </p:stCondLst>
                            <p:childTnLst>
                              <p:par>
                                <p:cTn id="19" presetID="23" presetClass="entr" presetSubtype="27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3" presetClass="entr" presetSubtype="27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3" presetClass="entr" presetSubtype="27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3" presetClass="entr" presetSubtype="27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0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3250"/>
                            </p:stCondLst>
                            <p:childTnLst>
                              <p:par>
                                <p:cTn id="101" presetID="23" presetClass="entr" presetSubtype="52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7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7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7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7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5275"/>
                            </p:stCondLst>
                            <p:childTnLst>
                              <p:par>
                                <p:cTn id="111" presetID="23" presetClass="entr" presetSubtype="52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3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11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29" grpId="0" animBg="1"/>
      <p:bldP spid="30" grpId="0"/>
      <p:bldP spid="31" grpId="0" animBg="1"/>
      <p:bldP spid="32" grpId="0"/>
      <p:bldP spid="33" grpId="0" animBg="1"/>
      <p:bldP spid="34" grpId="0"/>
      <p:bldP spid="35" grpId="0" animBg="1"/>
      <p:bldP spid="36" grpId="0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5" grpId="0"/>
      <p:bldP spid="46" grpId="0" animBg="1"/>
      <p:bldP spid="4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组合 32"/>
          <p:cNvGrpSpPr/>
          <p:nvPr/>
        </p:nvGrpSpPr>
        <p:grpSpPr>
          <a:xfrm>
            <a:off x="5148064" y="1180634"/>
            <a:ext cx="3816424" cy="3767380"/>
            <a:chOff x="1219775" y="3112054"/>
            <a:chExt cx="1768050" cy="686264"/>
          </a:xfrm>
        </p:grpSpPr>
        <p:sp>
          <p:nvSpPr>
            <p:cNvPr id="34" name="MH_Text_1"/>
            <p:cNvSpPr/>
            <p:nvPr>
              <p:custDataLst>
                <p:tags r:id="rId3"/>
              </p:custDataLst>
            </p:nvPr>
          </p:nvSpPr>
          <p:spPr>
            <a:xfrm>
              <a:off x="1219775" y="3112054"/>
              <a:ext cx="1768050" cy="686264"/>
            </a:xfrm>
            <a:prstGeom prst="roundRect">
              <a:avLst>
                <a:gd name="adj" fmla="val 9524"/>
              </a:avLst>
            </a:prstGeom>
            <a:gradFill>
              <a:gsLst>
                <a:gs pos="33000">
                  <a:srgbClr val="F9F9F9"/>
                </a:gs>
                <a:gs pos="100000">
                  <a:srgbClr val="D7D7D7"/>
                </a:gs>
              </a:gsLst>
              <a:lin ang="5400000" scaled="0"/>
            </a:gradFill>
            <a:ln w="3175" cap="flat" cmpd="sng" algn="ctr">
              <a:solidFill>
                <a:srgbClr val="D7D7D7"/>
              </a:solidFill>
              <a:prstDash val="solid"/>
            </a:ln>
            <a:effectLst>
              <a:outerShdw blurRad="50800" dist="38100" sx="97000" sy="97000" algn="ctr" rotWithShape="0">
                <a:srgbClr val="000000">
                  <a:alpha val="40000"/>
                </a:srgbClr>
              </a:outerShdw>
            </a:effectLst>
          </p:spPr>
          <p:txBody>
            <a:bodyPr anchor="ctr"/>
            <a:lstStyle/>
            <a:p>
              <a:pPr algn="ctr">
                <a:lnSpc>
                  <a:spcPct val="120000"/>
                </a:lnSpc>
              </a:pPr>
              <a:endParaRPr lang="zh-CN" altLang="en-US" sz="1600" b="1" kern="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</a:endParaRPr>
            </a:p>
          </p:txBody>
        </p:sp>
        <p:sp>
          <p:nvSpPr>
            <p:cNvPr id="35" name="MH_Text_2"/>
            <p:cNvSpPr txBox="1">
              <a:spLocks noChangeArrowheads="1"/>
            </p:cNvSpPr>
            <p:nvPr>
              <p:custDataLst>
                <p:tags r:id="rId4"/>
              </p:custDataLst>
            </p:nvPr>
          </p:nvSpPr>
          <p:spPr bwMode="auto">
            <a:xfrm>
              <a:off x="1238450" y="3131853"/>
              <a:ext cx="1723758" cy="653348"/>
            </a:xfrm>
            <a:prstGeom prst="rect">
              <a:avLst/>
            </a:prstGeom>
            <a:noFill/>
            <a:ln w="9525">
              <a:noFill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no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Arial" panose="020B0604020202020204" pitchFamily="34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Arial" panose="020B0604020202020204" pitchFamily="34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Arial" panose="020B0604020202020204" pitchFamily="34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Arial" panose="020B0604020202020204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Arial" panose="020B0604020202020204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Arial" panose="020B0604020202020204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Arial" panose="020B0604020202020204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pPr algn="just"/>
              <a:r>
                <a:rPr lang="zh-CN" altLang="en-US" sz="1400" dirty="0" smtClean="0"/>
                <a:t>        打开浏览器，在百度搜索引擎的搜索栏内输入“</a:t>
              </a:r>
              <a:r>
                <a:rPr lang="en-US" altLang="zh-CN" sz="1400" dirty="0" smtClean="0"/>
                <a:t>JDK1.8</a:t>
              </a:r>
              <a:r>
                <a:rPr lang="zh-CN" altLang="en-US" sz="1400" dirty="0" smtClean="0"/>
                <a:t>下载 ”，点击搜索按钮，在搜索结果 的第一项就是</a:t>
              </a:r>
              <a:r>
                <a:rPr lang="en-US" altLang="zh-CN" sz="1400" dirty="0" smtClean="0"/>
                <a:t>Oracle</a:t>
              </a:r>
              <a:r>
                <a:rPr lang="zh-CN" altLang="en-US" sz="1400" dirty="0" smtClean="0"/>
                <a:t>官网的</a:t>
              </a:r>
              <a:r>
                <a:rPr lang="en-US" altLang="zh-CN" sz="1400" dirty="0" smtClean="0"/>
                <a:t>JDK1.8</a:t>
              </a:r>
              <a:r>
                <a:rPr lang="zh-CN" altLang="en-US" sz="1400" dirty="0" smtClean="0"/>
                <a:t>下载地址：</a:t>
              </a:r>
              <a:endParaRPr lang="en-US" altLang="zh-CN" sz="1400" dirty="0" smtClean="0"/>
            </a:p>
            <a:p>
              <a:pPr algn="just"/>
              <a:r>
                <a:rPr lang="en-US" altLang="zh-CN" sz="1400" dirty="0" smtClean="0">
                  <a:hlinkClick r:id="rId6"/>
                </a:rPr>
                <a:t>http</a:t>
              </a:r>
              <a:r>
                <a:rPr lang="en-US" altLang="zh-CN" sz="1400" dirty="0">
                  <a:hlinkClick r:id="rId6"/>
                </a:rPr>
                <a:t>://</a:t>
              </a:r>
              <a:r>
                <a:rPr lang="en-US" altLang="zh-CN" sz="1400" dirty="0" smtClean="0">
                  <a:hlinkClick r:id="rId6"/>
                </a:rPr>
                <a:t>www.oracle.com/technetwork/java/javase/downloads/jdk8-downloads-2133151.html</a:t>
              </a:r>
              <a:endParaRPr lang="en-US" altLang="zh-CN" sz="1400" dirty="0" smtClean="0"/>
            </a:p>
            <a:p>
              <a:pPr algn="just"/>
              <a:r>
                <a:rPr lang="zh-CN" altLang="en-US" sz="1400" dirty="0" smtClean="0"/>
                <a:t>下载页面如左图所示：</a:t>
              </a:r>
              <a:endParaRPr lang="en-US" altLang="zh-CN" sz="1400" dirty="0" smtClean="0"/>
            </a:p>
            <a:p>
              <a:r>
                <a:rPr lang="zh-CN" altLang="en-US" sz="1400" dirty="0" smtClean="0"/>
                <a:t>我们要下载的</a:t>
              </a:r>
              <a:r>
                <a:rPr lang="en-US" altLang="zh-CN" sz="1400" dirty="0" smtClean="0"/>
                <a:t>JDK</a:t>
              </a:r>
              <a:r>
                <a:rPr lang="zh-CN" altLang="en-US" sz="1400" dirty="0" smtClean="0"/>
                <a:t>工具在“</a:t>
              </a:r>
              <a:r>
                <a:rPr lang="en-US" altLang="zh-CN" sz="1400" dirty="0" smtClean="0"/>
                <a:t>Java SE Development  Kit Bu144</a:t>
              </a:r>
              <a:r>
                <a:rPr lang="zh-CN" altLang="en-US" sz="1400" dirty="0" smtClean="0"/>
                <a:t>”下载列表中，如果要下载</a:t>
              </a:r>
              <a:r>
                <a:rPr lang="en-US" altLang="zh-CN" sz="1400" dirty="0" smtClean="0"/>
                <a:t>Java SE </a:t>
              </a:r>
              <a:r>
                <a:rPr lang="zh-CN" altLang="en-US" sz="1400" dirty="0" smtClean="0"/>
                <a:t>首先必须选择</a:t>
              </a:r>
              <a:r>
                <a:rPr lang="en-US" altLang="zh-CN" sz="1400" dirty="0" smtClean="0"/>
                <a:t>”Accept License Agreement”</a:t>
              </a:r>
              <a:r>
                <a:rPr lang="zh-CN" altLang="en-US" sz="1400" dirty="0" smtClean="0"/>
                <a:t>接受许可协议。然后选择自己要下载的</a:t>
              </a:r>
              <a:r>
                <a:rPr lang="en-US" altLang="zh-CN" sz="1400" dirty="0" smtClean="0"/>
                <a:t>JDK</a:t>
              </a:r>
              <a:r>
                <a:rPr lang="zh-CN" altLang="en-US" sz="1400" dirty="0" smtClean="0"/>
                <a:t>版本就可以了。我们使用</a:t>
              </a:r>
              <a:r>
                <a:rPr lang="en-US" altLang="zh-CN" sz="1400" dirty="0" smtClean="0"/>
                <a:t>Windows</a:t>
              </a:r>
              <a:r>
                <a:rPr lang="zh-CN" altLang="en-US" sz="1400" dirty="0" smtClean="0"/>
                <a:t>系统就选择下载列表中最下面两行下载。其中</a:t>
              </a:r>
              <a:r>
                <a:rPr lang="en-US" altLang="zh-CN" sz="1400" dirty="0" smtClean="0"/>
                <a:t>jdk-8u144-windows-i586.exe</a:t>
              </a:r>
              <a:r>
                <a:rPr lang="zh-CN" altLang="en-US" sz="1400" dirty="0" smtClean="0"/>
                <a:t>适合</a:t>
              </a:r>
              <a:r>
                <a:rPr lang="en-US" altLang="zh-CN" sz="1400" dirty="0" smtClean="0"/>
                <a:t>windows32</a:t>
              </a:r>
              <a:r>
                <a:rPr lang="zh-CN" altLang="en-US" sz="1400" dirty="0" smtClean="0"/>
                <a:t>位的操作系统，</a:t>
              </a:r>
              <a:r>
                <a:rPr lang="en-US" altLang="zh-CN" sz="1400" dirty="0"/>
                <a:t> </a:t>
              </a:r>
              <a:r>
                <a:rPr lang="en-US" altLang="zh-CN" sz="1400" dirty="0" smtClean="0"/>
                <a:t>jdk-8u144-windows-x64.exe</a:t>
              </a:r>
              <a:r>
                <a:rPr lang="zh-CN" altLang="en-US" sz="1400" dirty="0" smtClean="0"/>
                <a:t>适用于</a:t>
              </a:r>
              <a:r>
                <a:rPr lang="en-US" altLang="zh-CN" sz="1400" dirty="0" smtClean="0"/>
                <a:t>Windows64</a:t>
              </a:r>
              <a:r>
                <a:rPr lang="zh-CN" altLang="en-US" sz="1400" dirty="0" smtClean="0"/>
                <a:t>位操作系统。</a:t>
              </a:r>
              <a:endParaRPr lang="zh-CN" altLang="en-US" sz="1400" dirty="0"/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5292021" y="734922"/>
            <a:ext cx="1296000" cy="360000"/>
            <a:chOff x="755736" y="3089454"/>
            <a:chExt cx="1440000" cy="400050"/>
          </a:xfrm>
        </p:grpSpPr>
        <p:sp>
          <p:nvSpPr>
            <p:cNvPr id="46" name="圆角矩形 45"/>
            <p:cNvSpPr/>
            <p:nvPr/>
          </p:nvSpPr>
          <p:spPr>
            <a:xfrm>
              <a:off x="755736" y="3095831"/>
              <a:ext cx="1440000" cy="36000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bg1"/>
                </a:gs>
                <a:gs pos="0">
                  <a:srgbClr val="E0E0E0"/>
                </a:gs>
              </a:gsLst>
              <a:lin ang="8100000" scaled="0"/>
              <a:tileRect/>
            </a:gradFill>
            <a:ln w="34925">
              <a:gradFill>
                <a:gsLst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8100000" scaled="0"/>
              </a:gradFill>
            </a:ln>
            <a:effectLst>
              <a:outerShdw blurRad="241300" dist="1524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endParaRPr lang="zh-CN" altLang="en-US" b="1">
                <a:solidFill>
                  <a:schemeClr val="accent1"/>
                </a:solidFill>
              </a:endParaRPr>
            </a:p>
          </p:txBody>
        </p:sp>
        <p:sp>
          <p:nvSpPr>
            <p:cNvPr id="47" name="MH_SubTitle_1"/>
            <p:cNvSpPr/>
            <p:nvPr>
              <p:custDataLst>
                <p:tags r:id="rId2"/>
              </p:custDataLst>
            </p:nvPr>
          </p:nvSpPr>
          <p:spPr>
            <a:xfrm>
              <a:off x="838232" y="3089454"/>
              <a:ext cx="1275010" cy="400050"/>
            </a:xfrm>
            <a:prstGeom prst="rect">
              <a:avLst/>
            </a:prstGeom>
            <a:noFill/>
            <a:ln w="349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altLang="zh-CN" sz="1400" b="1" dirty="0" smtClean="0">
                  <a:solidFill>
                    <a:schemeClr val="accent1"/>
                  </a:solidFill>
                </a:rPr>
                <a:t>Java</a:t>
              </a:r>
              <a:r>
                <a:rPr lang="zh-CN" altLang="en-US" sz="1400" b="1" dirty="0" smtClean="0">
                  <a:solidFill>
                    <a:schemeClr val="accent1"/>
                  </a:solidFill>
                </a:rPr>
                <a:t>虚拟机</a:t>
              </a:r>
              <a:endParaRPr lang="zh-CN" altLang="en-US" sz="1400" b="1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30" name="燕尾形 29"/>
          <p:cNvSpPr/>
          <p:nvPr/>
        </p:nvSpPr>
        <p:spPr>
          <a:xfrm>
            <a:off x="2879923" y="188176"/>
            <a:ext cx="3708301" cy="315697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txBody>
          <a:bodyPr anchor="ctr"/>
          <a:lstStyle/>
          <a:p>
            <a:pPr algn="ctr" defTabSz="68707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600" dirty="0" smtClean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第一章：</a:t>
            </a:r>
            <a:r>
              <a:rPr lang="en-US" altLang="zh-CN" sz="1600" dirty="0" smtClean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JAVA</a:t>
            </a:r>
            <a:r>
              <a:rPr lang="zh-CN" altLang="en-US" sz="1600" dirty="0" smtClean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概述及简单程序调试</a:t>
            </a:r>
            <a:endParaRPr lang="zh-CN" altLang="en-US" sz="1600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1" name="燕尾形 30"/>
          <p:cNvSpPr/>
          <p:nvPr/>
        </p:nvSpPr>
        <p:spPr>
          <a:xfrm>
            <a:off x="6666497" y="218083"/>
            <a:ext cx="216024" cy="288000"/>
          </a:xfrm>
          <a:prstGeom prst="chevron">
            <a:avLst>
              <a:gd name="adj" fmla="val 65973"/>
            </a:avLst>
          </a:prstGeom>
          <a:solidFill>
            <a:schemeClr val="accent1"/>
          </a:solidFill>
          <a:ln>
            <a:noFill/>
          </a:ln>
        </p:spPr>
        <p:txBody>
          <a:bodyPr anchor="ctr"/>
          <a:lstStyle/>
          <a:p>
            <a:pPr algn="ctr" defTabSz="687070" fontAlgn="base">
              <a:spcBef>
                <a:spcPct val="0"/>
              </a:spcBef>
              <a:spcAft>
                <a:spcPct val="0"/>
              </a:spcAft>
            </a:pPr>
            <a:endParaRPr lang="zh-CN" altLang="en-US" sz="140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32" name="组合 31"/>
          <p:cNvGrpSpPr/>
          <p:nvPr/>
        </p:nvGrpSpPr>
        <p:grpSpPr>
          <a:xfrm>
            <a:off x="323528" y="791854"/>
            <a:ext cx="3744415" cy="466791"/>
            <a:chOff x="814328" y="3219334"/>
            <a:chExt cx="2797200" cy="432536"/>
          </a:xfrm>
        </p:grpSpPr>
        <p:grpSp>
          <p:nvGrpSpPr>
            <p:cNvPr id="60" name="组合 59"/>
            <p:cNvGrpSpPr/>
            <p:nvPr/>
          </p:nvGrpSpPr>
          <p:grpSpPr>
            <a:xfrm>
              <a:off x="814328" y="3219334"/>
              <a:ext cx="2797200" cy="432536"/>
              <a:chOff x="2173927" y="3285519"/>
              <a:chExt cx="3549387" cy="548848"/>
            </a:xfrm>
          </p:grpSpPr>
          <p:grpSp>
            <p:nvGrpSpPr>
              <p:cNvPr id="62" name="组合 61"/>
              <p:cNvGrpSpPr/>
              <p:nvPr/>
            </p:nvGrpSpPr>
            <p:grpSpPr>
              <a:xfrm>
                <a:off x="2173927" y="3285519"/>
                <a:ext cx="3549387" cy="548848"/>
                <a:chOff x="4304043" y="1286668"/>
                <a:chExt cx="7914744" cy="2757793"/>
              </a:xfrm>
              <a:effectLst>
                <a:outerShdw blurRad="381000" dist="254000" dir="8100000" algn="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64" name="圆角矩形 63"/>
                <p:cNvSpPr/>
                <p:nvPr/>
              </p:nvSpPr>
              <p:spPr>
                <a:xfrm>
                  <a:off x="4304043" y="1286668"/>
                  <a:ext cx="7914744" cy="2757793"/>
                </a:xfrm>
                <a:prstGeom prst="roundRect">
                  <a:avLst/>
                </a:prstGeom>
                <a:gradFill>
                  <a:gsLst>
                    <a:gs pos="62000">
                      <a:schemeClr val="bg1">
                        <a:lumMod val="95000"/>
                      </a:schemeClr>
                    </a:gs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  <a:gs pos="0">
                      <a:schemeClr val="bg1"/>
                    </a:gs>
                  </a:gsLst>
                  <a:lin ang="81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zh-CN" altLang="en-US" sz="1500"/>
                </a:p>
              </p:txBody>
            </p:sp>
            <p:sp>
              <p:nvSpPr>
                <p:cNvPr id="65" name="圆角矩形 64"/>
                <p:cNvSpPr/>
                <p:nvPr/>
              </p:nvSpPr>
              <p:spPr>
                <a:xfrm>
                  <a:off x="4351924" y="1373342"/>
                  <a:ext cx="7812881" cy="2584452"/>
                </a:xfrm>
                <a:prstGeom prst="roundRect">
                  <a:avLst/>
                </a:prstGeom>
                <a:gradFill>
                  <a:gsLst>
                    <a:gs pos="42000">
                      <a:srgbClr val="F0F0F0"/>
                    </a:gs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  <a:gs pos="0">
                      <a:schemeClr val="bg1"/>
                    </a:gs>
                  </a:gsLst>
                  <a:lin ang="189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zh-CN" altLang="en-US" sz="1500"/>
                </a:p>
              </p:txBody>
            </p:sp>
          </p:grpSp>
          <p:sp>
            <p:nvSpPr>
              <p:cNvPr id="63" name="椭圆 62"/>
              <p:cNvSpPr/>
              <p:nvPr/>
            </p:nvSpPr>
            <p:spPr>
              <a:xfrm>
                <a:off x="2307129" y="3420212"/>
                <a:ext cx="344600" cy="279463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  <a:effectLst>
                <a:outerShdw blurRad="88900" dist="63500" dir="8100000" algn="tr" rotWithShape="0">
                  <a:prstClr val="black">
                    <a:alpha val="57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zh-CN" altLang="en-US" sz="1500"/>
              </a:p>
            </p:txBody>
          </p:sp>
        </p:grpSp>
        <p:sp>
          <p:nvSpPr>
            <p:cNvPr id="61" name="TextBox 60"/>
            <p:cNvSpPr txBox="1"/>
            <p:nvPr/>
          </p:nvSpPr>
          <p:spPr>
            <a:xfrm>
              <a:off x="1379058" y="3331792"/>
              <a:ext cx="2052004" cy="21389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ctr">
                <a:defRPr sz="1400" b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defRPr>
              </a:lvl1pPr>
            </a:lstStyle>
            <a:p>
              <a:pPr algn="l"/>
              <a:r>
                <a:rPr lang="zh-CN" altLang="en-US" sz="1500" dirty="0" smtClean="0">
                  <a:solidFill>
                    <a:schemeClr val="accent3">
                      <a:lumMod val="75000"/>
                    </a:schemeClr>
                  </a:solidFill>
                </a:rPr>
                <a:t>安装</a:t>
              </a:r>
              <a:r>
                <a:rPr lang="en-US" altLang="zh-CN" sz="1500" dirty="0" smtClean="0">
                  <a:solidFill>
                    <a:schemeClr val="accent3">
                      <a:lumMod val="75000"/>
                    </a:schemeClr>
                  </a:solidFill>
                </a:rPr>
                <a:t>JDK—Java SE</a:t>
              </a:r>
              <a:r>
                <a:rPr lang="zh-CN" altLang="en-US" sz="1500" dirty="0" smtClean="0">
                  <a:solidFill>
                    <a:schemeClr val="accent3">
                      <a:lumMod val="75000"/>
                    </a:schemeClr>
                  </a:solidFill>
                </a:rPr>
                <a:t>下载</a:t>
              </a:r>
              <a:endParaRPr lang="zh-CN" altLang="en-US" sz="1500" dirty="0">
                <a:solidFill>
                  <a:schemeClr val="accent3">
                    <a:lumMod val="75000"/>
                  </a:schemeClr>
                </a:solidFill>
              </a:endParaRPr>
            </a:p>
          </p:txBody>
        </p:sp>
      </p:grpSp>
      <p:graphicFrame>
        <p:nvGraphicFramePr>
          <p:cNvPr id="2" name="对象 1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66237128"/>
              </p:ext>
            </p:extLst>
          </p:nvPr>
        </p:nvGraphicFramePr>
        <p:xfrm>
          <a:off x="323528" y="1419622"/>
          <a:ext cx="4541505" cy="22322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8" name="演示文稿" r:id="rId7" imgW="4255172" imgH="3190567" progId="PowerPoint.Show.12">
                  <p:embed/>
                </p:oleObj>
              </mc:Choice>
              <mc:Fallback>
                <p:oleObj name="演示文稿" r:id="rId7" imgW="4255172" imgH="3190567" progId="PowerPoint.Show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23528" y="1419622"/>
                        <a:ext cx="4541505" cy="223224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61232136"/>
              </p:ext>
            </p:extLst>
          </p:nvPr>
        </p:nvGraphicFramePr>
        <p:xfrm>
          <a:off x="395536" y="3795886"/>
          <a:ext cx="4539999" cy="1147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9" name="演示文稿" r:id="rId9" imgW="1275652" imgH="956486" progId="PowerPoint.Show.12">
                  <p:embed/>
                </p:oleObj>
              </mc:Choice>
              <mc:Fallback>
                <p:oleObj name="演示文稿" r:id="rId9" imgW="1275652" imgH="956486" progId="PowerPoint.Show.12">
                  <p:embed/>
                  <p:pic>
                    <p:nvPicPr>
                      <p:cNvPr id="0" name="对象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536" y="3795886"/>
                        <a:ext cx="4539999" cy="1147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6414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35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3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250"/>
                            </p:stCondLst>
                            <p:childTnLst>
                              <p:par>
                                <p:cTn id="36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组合 59"/>
          <p:cNvGrpSpPr/>
          <p:nvPr/>
        </p:nvGrpSpPr>
        <p:grpSpPr>
          <a:xfrm>
            <a:off x="755736" y="3003382"/>
            <a:ext cx="1296000" cy="400050"/>
            <a:chOff x="755736" y="3075806"/>
            <a:chExt cx="1440000" cy="400050"/>
          </a:xfrm>
        </p:grpSpPr>
        <p:sp>
          <p:nvSpPr>
            <p:cNvPr id="61" name="圆角矩形 60"/>
            <p:cNvSpPr/>
            <p:nvPr/>
          </p:nvSpPr>
          <p:spPr>
            <a:xfrm>
              <a:off x="755736" y="3095831"/>
              <a:ext cx="1440000" cy="3600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>
              <a:outerShdw blurRad="190500" dist="1905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/>
              <a:endParaRPr lang="zh-CN" altLang="en-US" sz="2400">
                <a:latin typeface="Impact" panose="020B0806030902050204" pitchFamily="34" charset="0"/>
              </a:endParaRPr>
            </a:p>
          </p:txBody>
        </p:sp>
        <p:sp>
          <p:nvSpPr>
            <p:cNvPr id="62" name="MH_SubTitle_1"/>
            <p:cNvSpPr/>
            <p:nvPr>
              <p:custDataLst>
                <p:tags r:id="rId9"/>
              </p:custDataLst>
            </p:nvPr>
          </p:nvSpPr>
          <p:spPr>
            <a:xfrm>
              <a:off x="838231" y="3075806"/>
              <a:ext cx="1275010" cy="400050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algn="ctr">
                <a:defRPr/>
              </a:pPr>
              <a:r>
                <a:rPr lang="zh-CN" altLang="en-US" sz="1600" b="1" dirty="0" smtClean="0">
                  <a:solidFill>
                    <a:schemeClr val="bg1"/>
                  </a:solidFill>
                </a:rPr>
                <a:t>安装首页</a:t>
              </a:r>
              <a:endParaRPr lang="zh-CN" altLang="en-US" sz="16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69" name="MH_Text_1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476387" y="3651870"/>
            <a:ext cx="1935373" cy="943256"/>
          </a:xfrm>
          <a:prstGeom prst="rect">
            <a:avLst/>
          </a:prstGeom>
          <a:noFill/>
          <a:ln w="9525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01932" tIns="50964" rIns="101932" bIns="50964">
            <a:no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lnSpc>
                <a:spcPct val="110000"/>
              </a:lnSpc>
              <a:defRPr/>
            </a:pPr>
            <a:r>
              <a:rPr lang="zh-CN" altLang="zh-CN" sz="1200" dirty="0">
                <a:solidFill>
                  <a:schemeClr val="accent3">
                    <a:lumMod val="75000"/>
                  </a:schemeClr>
                </a:solidFill>
              </a:rPr>
              <a:t>双击所下载</a:t>
            </a:r>
            <a:r>
              <a:rPr lang="zh-CN" altLang="zh-CN" sz="1200" dirty="0" smtClean="0">
                <a:solidFill>
                  <a:schemeClr val="accent3">
                    <a:lumMod val="75000"/>
                  </a:schemeClr>
                </a:solidFill>
              </a:rPr>
              <a:t>的</a:t>
            </a:r>
            <a:endParaRPr lang="en-US" altLang="zh-CN" sz="1200" dirty="0" smtClean="0">
              <a:solidFill>
                <a:schemeClr val="accent3">
                  <a:lumMod val="75000"/>
                </a:schemeClr>
              </a:solidFill>
            </a:endParaRPr>
          </a:p>
          <a:p>
            <a:pPr>
              <a:lnSpc>
                <a:spcPct val="110000"/>
              </a:lnSpc>
              <a:defRPr/>
            </a:pPr>
            <a:r>
              <a:rPr lang="en-US" altLang="zh-CN" sz="1200" dirty="0" smtClean="0">
                <a:solidFill>
                  <a:schemeClr val="accent3">
                    <a:lumMod val="75000"/>
                  </a:schemeClr>
                </a:solidFill>
              </a:rPr>
              <a:t>jdk-7-windows-i586</a:t>
            </a:r>
            <a:r>
              <a:rPr lang="zh-CN" altLang="zh-CN" sz="1200" dirty="0" smtClean="0">
                <a:solidFill>
                  <a:schemeClr val="accent3">
                    <a:lumMod val="75000"/>
                  </a:schemeClr>
                </a:solidFill>
              </a:rPr>
              <a:t>安装</a:t>
            </a:r>
            <a:endParaRPr lang="en-US" altLang="zh-CN" sz="1200" dirty="0" smtClean="0">
              <a:solidFill>
                <a:schemeClr val="accent3">
                  <a:lumMod val="75000"/>
                </a:schemeClr>
              </a:solidFill>
            </a:endParaRPr>
          </a:p>
          <a:p>
            <a:pPr>
              <a:lnSpc>
                <a:spcPct val="110000"/>
              </a:lnSpc>
              <a:defRPr/>
            </a:pPr>
            <a:r>
              <a:rPr lang="zh-CN" altLang="zh-CN" sz="1200" dirty="0" smtClean="0">
                <a:solidFill>
                  <a:schemeClr val="accent3">
                    <a:lumMod val="75000"/>
                  </a:schemeClr>
                </a:solidFill>
              </a:rPr>
              <a:t>文件</a:t>
            </a:r>
            <a:r>
              <a:rPr lang="en-US" altLang="zh-CN" sz="1200" dirty="0">
                <a:solidFill>
                  <a:schemeClr val="accent3">
                    <a:lumMod val="75000"/>
                  </a:schemeClr>
                </a:solidFill>
              </a:rPr>
              <a:t>, </a:t>
            </a:r>
            <a:r>
              <a:rPr lang="zh-CN" altLang="zh-CN" sz="1200" dirty="0">
                <a:solidFill>
                  <a:schemeClr val="accent3">
                    <a:lumMod val="75000"/>
                  </a:schemeClr>
                </a:solidFill>
              </a:rPr>
              <a:t>等待“下一步”变亮</a:t>
            </a:r>
            <a:r>
              <a:rPr lang="zh-CN" altLang="zh-CN" sz="1200" dirty="0" smtClean="0">
                <a:solidFill>
                  <a:schemeClr val="accent3">
                    <a:lumMod val="75000"/>
                  </a:schemeClr>
                </a:solidFill>
              </a:rPr>
              <a:t>点击</a:t>
            </a:r>
            <a:r>
              <a:rPr lang="zh-CN" altLang="en-US" sz="1200" dirty="0" smtClean="0">
                <a:solidFill>
                  <a:schemeClr val="accent3">
                    <a:lumMod val="75000"/>
                  </a:schemeClr>
                </a:solidFill>
              </a:rPr>
              <a:t>“下一步”</a:t>
            </a:r>
            <a:endParaRPr lang="zh-CN" altLang="en-US" sz="1200" dirty="0">
              <a:solidFill>
                <a:schemeClr val="accent3">
                  <a:lumMod val="75000"/>
                </a:schemeClr>
              </a:solidFill>
              <a:latin typeface="+mn-lt"/>
              <a:cs typeface="+mn-ea"/>
              <a:sym typeface="+mn-lt"/>
            </a:endParaRPr>
          </a:p>
        </p:txBody>
      </p:sp>
      <p:sp>
        <p:nvSpPr>
          <p:cNvPr id="70" name="MH_Text_1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2339751" y="3507854"/>
            <a:ext cx="2394321" cy="1426774"/>
          </a:xfrm>
          <a:prstGeom prst="rect">
            <a:avLst/>
          </a:prstGeom>
          <a:noFill/>
          <a:ln w="9525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01932" tIns="50964" rIns="101932" bIns="50964">
            <a:no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200" dirty="0" smtClean="0">
                <a:solidFill>
                  <a:schemeClr val="accent3">
                    <a:lumMod val="75000"/>
                  </a:schemeClr>
                </a:solidFill>
                <a:latin typeface="Arial" panose="020B0604020202020204"/>
                <a:cs typeface="+mn-ea"/>
                <a:sym typeface="+mn-lt"/>
              </a:rPr>
              <a:t>        可以根据需要修改</a:t>
            </a:r>
            <a:r>
              <a:rPr lang="en-US" altLang="zh-CN" sz="1200" dirty="0" smtClean="0">
                <a:solidFill>
                  <a:schemeClr val="accent3">
                    <a:lumMod val="75000"/>
                  </a:schemeClr>
                </a:solidFill>
                <a:latin typeface="Arial" panose="020B0604020202020204"/>
                <a:cs typeface="+mn-ea"/>
                <a:sym typeface="+mn-lt"/>
              </a:rPr>
              <a:t>JDK</a:t>
            </a:r>
            <a:r>
              <a:rPr lang="zh-CN" altLang="en-US" sz="1200" dirty="0" smtClean="0">
                <a:solidFill>
                  <a:schemeClr val="accent3">
                    <a:lumMod val="75000"/>
                  </a:schemeClr>
                </a:solidFill>
                <a:latin typeface="Arial" panose="020B0604020202020204"/>
                <a:cs typeface="+mn-ea"/>
                <a:sym typeface="+mn-lt"/>
              </a:rPr>
              <a:t>的安装路径。建议修改</a:t>
            </a:r>
            <a:r>
              <a:rPr lang="en-US" altLang="zh-CN" sz="1200" dirty="0" smtClean="0">
                <a:solidFill>
                  <a:schemeClr val="accent3">
                    <a:lumMod val="75000"/>
                  </a:schemeClr>
                </a:solidFill>
                <a:latin typeface="Arial" panose="020B0604020202020204"/>
                <a:cs typeface="+mn-ea"/>
                <a:sym typeface="+mn-lt"/>
              </a:rPr>
              <a:t>JDK</a:t>
            </a:r>
            <a:r>
              <a:rPr lang="zh-CN" altLang="en-US" sz="1200" dirty="0" smtClean="0">
                <a:solidFill>
                  <a:schemeClr val="accent3">
                    <a:lumMod val="75000"/>
                  </a:schemeClr>
                </a:solidFill>
                <a:latin typeface="Arial" panose="020B0604020202020204"/>
                <a:cs typeface="+mn-ea"/>
                <a:sym typeface="+mn-lt"/>
              </a:rPr>
              <a:t>的安装路径，因为如果不修改默认的安装路径会很复杂，后面设置环境变量会容易错误。建议安装在根目录下的</a:t>
            </a:r>
            <a:r>
              <a:rPr lang="en-US" altLang="zh-CN" sz="1200" dirty="0" smtClean="0">
                <a:solidFill>
                  <a:schemeClr val="accent3">
                    <a:lumMod val="75000"/>
                  </a:schemeClr>
                </a:solidFill>
                <a:latin typeface="Arial" panose="020B0604020202020204"/>
                <a:cs typeface="+mn-ea"/>
                <a:sym typeface="+mn-lt"/>
              </a:rPr>
              <a:t>\java</a:t>
            </a:r>
            <a:r>
              <a:rPr lang="zh-CN" altLang="en-US" sz="1200" dirty="0" smtClean="0">
                <a:solidFill>
                  <a:schemeClr val="accent3">
                    <a:lumMod val="75000"/>
                  </a:schemeClr>
                </a:solidFill>
                <a:latin typeface="Arial" panose="020B0604020202020204"/>
                <a:cs typeface="+mn-ea"/>
                <a:sym typeface="+mn-lt"/>
              </a:rPr>
              <a:t>子目录中</a:t>
            </a:r>
            <a:endParaRPr lang="zh-CN" altLang="en-US" sz="1200" dirty="0">
              <a:solidFill>
                <a:schemeClr val="accent3">
                  <a:lumMod val="75000"/>
                </a:schemeClr>
              </a:solidFill>
              <a:latin typeface="Arial" panose="020B0604020202020204"/>
              <a:cs typeface="+mn-ea"/>
              <a:sym typeface="+mn-lt"/>
            </a:endParaRPr>
          </a:p>
        </p:txBody>
      </p:sp>
      <p:sp>
        <p:nvSpPr>
          <p:cNvPr id="71" name="MH_Text_1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4734073" y="3716726"/>
            <a:ext cx="1816132" cy="943256"/>
          </a:xfrm>
          <a:prstGeom prst="rect">
            <a:avLst/>
          </a:prstGeom>
          <a:noFill/>
          <a:ln w="9525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01932" tIns="50964" rIns="101932" bIns="50964">
            <a:no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200" dirty="0" smtClean="0">
                <a:solidFill>
                  <a:schemeClr val="accent3">
                    <a:lumMod val="75000"/>
                  </a:schemeClr>
                </a:solidFill>
                <a:latin typeface="Arial" panose="020B0604020202020204"/>
                <a:cs typeface="+mn-ea"/>
                <a:sym typeface="+mn-lt"/>
              </a:rPr>
              <a:t>       选择</a:t>
            </a:r>
            <a:r>
              <a:rPr lang="en-US" altLang="zh-CN" sz="1200" dirty="0" err="1" smtClean="0">
                <a:solidFill>
                  <a:schemeClr val="accent3">
                    <a:lumMod val="75000"/>
                  </a:schemeClr>
                </a:solidFill>
                <a:latin typeface="Arial" panose="020B0604020202020204"/>
                <a:cs typeface="+mn-ea"/>
                <a:sym typeface="+mn-lt"/>
              </a:rPr>
              <a:t>jre</a:t>
            </a:r>
            <a:r>
              <a:rPr lang="zh-CN" altLang="en-US" sz="1200" dirty="0" smtClean="0">
                <a:solidFill>
                  <a:schemeClr val="accent3">
                    <a:lumMod val="75000"/>
                  </a:schemeClr>
                </a:solidFill>
                <a:latin typeface="Arial" panose="020B0604020202020204"/>
                <a:cs typeface="+mn-ea"/>
                <a:sym typeface="+mn-lt"/>
              </a:rPr>
              <a:t>的安装目录，建议修改安装位置，把</a:t>
            </a:r>
            <a:r>
              <a:rPr lang="en-US" altLang="zh-CN" sz="1200" dirty="0" smtClean="0">
                <a:solidFill>
                  <a:schemeClr val="accent3">
                    <a:lumMod val="75000"/>
                  </a:schemeClr>
                </a:solidFill>
                <a:latin typeface="Arial" panose="020B0604020202020204"/>
                <a:cs typeface="+mn-ea"/>
                <a:sym typeface="+mn-lt"/>
              </a:rPr>
              <a:t>JDK</a:t>
            </a:r>
            <a:r>
              <a:rPr lang="zh-CN" altLang="en-US" sz="1200" dirty="0" smtClean="0">
                <a:solidFill>
                  <a:schemeClr val="accent3">
                    <a:lumMod val="75000"/>
                  </a:schemeClr>
                </a:solidFill>
                <a:latin typeface="Arial" panose="020B0604020202020204"/>
                <a:cs typeface="+mn-ea"/>
                <a:sym typeface="+mn-lt"/>
              </a:rPr>
              <a:t>和</a:t>
            </a:r>
            <a:r>
              <a:rPr lang="en-US" altLang="zh-CN" sz="1200" dirty="0" err="1" smtClean="0">
                <a:solidFill>
                  <a:schemeClr val="accent3">
                    <a:lumMod val="75000"/>
                  </a:schemeClr>
                </a:solidFill>
                <a:latin typeface="Arial" panose="020B0604020202020204"/>
                <a:cs typeface="+mn-ea"/>
                <a:sym typeface="+mn-lt"/>
              </a:rPr>
              <a:t>jre</a:t>
            </a:r>
            <a:r>
              <a:rPr lang="zh-CN" altLang="en-US" sz="1200" dirty="0" smtClean="0">
                <a:solidFill>
                  <a:schemeClr val="accent3">
                    <a:lumMod val="75000"/>
                  </a:schemeClr>
                </a:solidFill>
                <a:latin typeface="Arial" panose="020B0604020202020204"/>
                <a:cs typeface="+mn-ea"/>
                <a:sym typeface="+mn-lt"/>
              </a:rPr>
              <a:t>保存在同一个</a:t>
            </a:r>
            <a:r>
              <a:rPr lang="en-US" altLang="zh-CN" sz="1200" dirty="0" smtClean="0">
                <a:solidFill>
                  <a:schemeClr val="accent3">
                    <a:lumMod val="75000"/>
                  </a:schemeClr>
                </a:solidFill>
                <a:latin typeface="Arial" panose="020B0604020202020204"/>
                <a:cs typeface="+mn-ea"/>
                <a:sym typeface="+mn-lt"/>
              </a:rPr>
              <a:t>\java</a:t>
            </a:r>
            <a:r>
              <a:rPr lang="zh-CN" altLang="en-US" sz="1200" dirty="0" smtClean="0">
                <a:solidFill>
                  <a:schemeClr val="accent3">
                    <a:lumMod val="75000"/>
                  </a:schemeClr>
                </a:solidFill>
                <a:latin typeface="Arial" panose="020B0604020202020204"/>
                <a:cs typeface="+mn-ea"/>
                <a:sym typeface="+mn-lt"/>
              </a:rPr>
              <a:t>目录中</a:t>
            </a:r>
            <a:endParaRPr lang="zh-CN" altLang="en-US" sz="1200" dirty="0">
              <a:solidFill>
                <a:schemeClr val="accent3">
                  <a:lumMod val="75000"/>
                </a:schemeClr>
              </a:solidFill>
              <a:latin typeface="Arial" panose="020B0604020202020204"/>
              <a:cs typeface="+mn-ea"/>
              <a:sym typeface="+mn-lt"/>
            </a:endParaRPr>
          </a:p>
        </p:txBody>
      </p:sp>
      <p:sp>
        <p:nvSpPr>
          <p:cNvPr id="72" name="MH_Text_1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6774509" y="3716726"/>
            <a:ext cx="1851087" cy="727232"/>
          </a:xfrm>
          <a:prstGeom prst="rect">
            <a:avLst/>
          </a:prstGeom>
          <a:noFill/>
          <a:ln w="9525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01932" tIns="50964" rIns="101932" bIns="50964">
            <a:no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2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Arial" panose="020B0604020202020204"/>
                <a:cs typeface="+mn-ea"/>
                <a:sym typeface="+mn-lt"/>
              </a:rPr>
              <a:t>        </a:t>
            </a:r>
            <a:r>
              <a:rPr lang="zh-CN" altLang="en-US" sz="1200" dirty="0" smtClean="0">
                <a:solidFill>
                  <a:schemeClr val="accent3">
                    <a:lumMod val="75000"/>
                  </a:schemeClr>
                </a:solidFill>
                <a:latin typeface="Arial" panose="020B0604020202020204"/>
                <a:cs typeface="+mn-ea"/>
                <a:sym typeface="+mn-lt"/>
              </a:rPr>
              <a:t>安装成功后会出现以上对话框，单击确定完成安装。</a:t>
            </a:r>
            <a:endParaRPr lang="zh-CN" altLang="en-US" sz="1200" dirty="0">
              <a:solidFill>
                <a:schemeClr val="accent3">
                  <a:lumMod val="75000"/>
                </a:schemeClr>
              </a:solidFill>
              <a:latin typeface="Arial" panose="020B0604020202020204"/>
              <a:cs typeface="+mn-ea"/>
              <a:sym typeface="+mn-lt"/>
            </a:endParaRPr>
          </a:p>
        </p:txBody>
      </p:sp>
      <p:grpSp>
        <p:nvGrpSpPr>
          <p:cNvPr id="73" name="组合 72"/>
          <p:cNvGrpSpPr/>
          <p:nvPr/>
        </p:nvGrpSpPr>
        <p:grpSpPr>
          <a:xfrm>
            <a:off x="2833955" y="3003798"/>
            <a:ext cx="1305997" cy="400050"/>
            <a:chOff x="755736" y="3075806"/>
            <a:chExt cx="1451108" cy="400050"/>
          </a:xfrm>
        </p:grpSpPr>
        <p:sp>
          <p:nvSpPr>
            <p:cNvPr id="74" name="圆角矩形 73"/>
            <p:cNvSpPr/>
            <p:nvPr/>
          </p:nvSpPr>
          <p:spPr>
            <a:xfrm>
              <a:off x="755736" y="3095831"/>
              <a:ext cx="1440000" cy="3600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>
              <a:outerShdw blurRad="190500" dist="1905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/>
              <a:endParaRPr lang="zh-CN" altLang="en-US" sz="2400">
                <a:latin typeface="Impact" panose="020B0806030902050204" pitchFamily="34" charset="0"/>
              </a:endParaRPr>
            </a:p>
          </p:txBody>
        </p:sp>
        <p:sp>
          <p:nvSpPr>
            <p:cNvPr id="75" name="MH_SubTitle_1"/>
            <p:cNvSpPr/>
            <p:nvPr>
              <p:custDataLst>
                <p:tags r:id="rId8"/>
              </p:custDataLst>
            </p:nvPr>
          </p:nvSpPr>
          <p:spPr>
            <a:xfrm>
              <a:off x="780277" y="3075806"/>
              <a:ext cx="1426567" cy="400050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 fontScale="85000" lnSpcReduction="10000"/>
            </a:bodyPr>
            <a:lstStyle/>
            <a:p>
              <a:pPr algn="ctr">
                <a:defRPr/>
              </a:pPr>
              <a:r>
                <a:rPr lang="en-US" altLang="zh-CN" sz="1600" b="1" dirty="0">
                  <a:solidFill>
                    <a:schemeClr val="bg1"/>
                  </a:solidFill>
                </a:rPr>
                <a:t>JDK</a:t>
              </a:r>
              <a:r>
                <a:rPr lang="zh-CN" altLang="en-US" sz="1600" b="1" dirty="0" smtClean="0">
                  <a:solidFill>
                    <a:schemeClr val="bg1"/>
                  </a:solidFill>
                </a:rPr>
                <a:t>安装位置</a:t>
              </a:r>
              <a:endParaRPr lang="zh-CN" altLang="en-US" sz="16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6" name="组合 75"/>
          <p:cNvGrpSpPr/>
          <p:nvPr/>
        </p:nvGrpSpPr>
        <p:grpSpPr>
          <a:xfrm>
            <a:off x="4912172" y="2994745"/>
            <a:ext cx="1460028" cy="400050"/>
            <a:chOff x="755736" y="3066753"/>
            <a:chExt cx="1622253" cy="400050"/>
          </a:xfrm>
        </p:grpSpPr>
        <p:sp>
          <p:nvSpPr>
            <p:cNvPr id="77" name="圆角矩形 76"/>
            <p:cNvSpPr/>
            <p:nvPr/>
          </p:nvSpPr>
          <p:spPr>
            <a:xfrm>
              <a:off x="755736" y="3095831"/>
              <a:ext cx="1622253" cy="3600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>
              <a:outerShdw blurRad="190500" dist="1905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/>
              <a:endParaRPr lang="zh-CN" altLang="en-US" sz="2400">
                <a:latin typeface="Impact" panose="020B0806030902050204" pitchFamily="34" charset="0"/>
              </a:endParaRPr>
            </a:p>
          </p:txBody>
        </p:sp>
        <p:sp>
          <p:nvSpPr>
            <p:cNvPr id="78" name="MH_SubTitle_1"/>
            <p:cNvSpPr/>
            <p:nvPr>
              <p:custDataLst>
                <p:tags r:id="rId7"/>
              </p:custDataLst>
            </p:nvPr>
          </p:nvSpPr>
          <p:spPr>
            <a:xfrm>
              <a:off x="797929" y="3066753"/>
              <a:ext cx="1539757" cy="400050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algn="ctr">
                <a:defRPr/>
              </a:pPr>
              <a:r>
                <a:rPr lang="en-US" altLang="zh-CN" sz="1600" b="1" dirty="0" smtClean="0">
                  <a:solidFill>
                    <a:schemeClr val="bg1"/>
                  </a:solidFill>
                </a:rPr>
                <a:t>JRE</a:t>
              </a:r>
              <a:r>
                <a:rPr lang="zh-CN" altLang="en-US" sz="1600" b="1" dirty="0" smtClean="0">
                  <a:solidFill>
                    <a:schemeClr val="bg1"/>
                  </a:solidFill>
                </a:rPr>
                <a:t>安装位置</a:t>
              </a:r>
              <a:endParaRPr lang="zh-CN" altLang="en-US" sz="16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9" name="组合 78"/>
          <p:cNvGrpSpPr/>
          <p:nvPr/>
        </p:nvGrpSpPr>
        <p:grpSpPr>
          <a:xfrm>
            <a:off x="6990389" y="3012851"/>
            <a:ext cx="1296000" cy="400050"/>
            <a:chOff x="755736" y="3075806"/>
            <a:chExt cx="1440000" cy="400050"/>
          </a:xfrm>
        </p:grpSpPr>
        <p:sp>
          <p:nvSpPr>
            <p:cNvPr id="80" name="圆角矩形 79"/>
            <p:cNvSpPr/>
            <p:nvPr/>
          </p:nvSpPr>
          <p:spPr>
            <a:xfrm>
              <a:off x="755736" y="3082183"/>
              <a:ext cx="1440000" cy="3600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>
              <a:outerShdw blurRad="190500" dist="1905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/>
              <a:endParaRPr lang="zh-CN" altLang="en-US" sz="2400">
                <a:latin typeface="Impact" panose="020B0806030902050204" pitchFamily="34" charset="0"/>
              </a:endParaRPr>
            </a:p>
          </p:txBody>
        </p:sp>
        <p:sp>
          <p:nvSpPr>
            <p:cNvPr id="81" name="MH_SubTitle_1"/>
            <p:cNvSpPr/>
            <p:nvPr>
              <p:custDataLst>
                <p:tags r:id="rId6"/>
              </p:custDataLst>
            </p:nvPr>
          </p:nvSpPr>
          <p:spPr>
            <a:xfrm>
              <a:off x="838231" y="3075806"/>
              <a:ext cx="1275010" cy="400050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algn="ctr">
                <a:defRPr/>
              </a:pPr>
              <a:r>
                <a:rPr lang="zh-CN" altLang="en-US" sz="1600" b="1" dirty="0" smtClean="0">
                  <a:solidFill>
                    <a:schemeClr val="bg1"/>
                  </a:solidFill>
                </a:rPr>
                <a:t>安装成功</a:t>
              </a:r>
              <a:endParaRPr lang="zh-CN" altLang="en-US" sz="16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31" name="燕尾形 30"/>
          <p:cNvSpPr/>
          <p:nvPr/>
        </p:nvSpPr>
        <p:spPr>
          <a:xfrm>
            <a:off x="2879923" y="237619"/>
            <a:ext cx="3708301" cy="315697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txBody>
          <a:bodyPr anchor="ctr"/>
          <a:lstStyle/>
          <a:p>
            <a:pPr algn="ctr" defTabSz="68707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600" dirty="0" smtClean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第一章：</a:t>
            </a:r>
            <a:r>
              <a:rPr lang="en-US" altLang="zh-CN" sz="1600" dirty="0" smtClean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JAVA</a:t>
            </a:r>
            <a:r>
              <a:rPr lang="zh-CN" altLang="en-US" sz="1600" dirty="0" smtClean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概述及简单程序调试</a:t>
            </a:r>
            <a:endParaRPr lang="zh-CN" altLang="en-US" sz="1600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2" name="燕尾形 31"/>
          <p:cNvSpPr/>
          <p:nvPr/>
        </p:nvSpPr>
        <p:spPr>
          <a:xfrm>
            <a:off x="6666497" y="267526"/>
            <a:ext cx="216024" cy="288000"/>
          </a:xfrm>
          <a:prstGeom prst="chevron">
            <a:avLst>
              <a:gd name="adj" fmla="val 65973"/>
            </a:avLst>
          </a:prstGeom>
          <a:solidFill>
            <a:schemeClr val="accent1"/>
          </a:solidFill>
          <a:ln>
            <a:noFill/>
          </a:ln>
        </p:spPr>
        <p:txBody>
          <a:bodyPr anchor="ctr"/>
          <a:lstStyle/>
          <a:p>
            <a:pPr algn="ctr" defTabSz="687070" fontAlgn="base">
              <a:spcBef>
                <a:spcPct val="0"/>
              </a:spcBef>
              <a:spcAft>
                <a:spcPct val="0"/>
              </a:spcAft>
            </a:pPr>
            <a:endParaRPr lang="zh-CN" altLang="en-US" sz="140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323528" y="791854"/>
            <a:ext cx="3744415" cy="466791"/>
            <a:chOff x="814328" y="3219334"/>
            <a:chExt cx="2797200" cy="432536"/>
          </a:xfrm>
        </p:grpSpPr>
        <p:grpSp>
          <p:nvGrpSpPr>
            <p:cNvPr id="34" name="组合 33"/>
            <p:cNvGrpSpPr/>
            <p:nvPr/>
          </p:nvGrpSpPr>
          <p:grpSpPr>
            <a:xfrm>
              <a:off x="814328" y="3219334"/>
              <a:ext cx="2797200" cy="432536"/>
              <a:chOff x="2173927" y="3285519"/>
              <a:chExt cx="3549387" cy="548848"/>
            </a:xfrm>
          </p:grpSpPr>
          <p:grpSp>
            <p:nvGrpSpPr>
              <p:cNvPr id="36" name="组合 35"/>
              <p:cNvGrpSpPr/>
              <p:nvPr/>
            </p:nvGrpSpPr>
            <p:grpSpPr>
              <a:xfrm>
                <a:off x="2173927" y="3285519"/>
                <a:ext cx="3549387" cy="548848"/>
                <a:chOff x="4304043" y="1286668"/>
                <a:chExt cx="7914744" cy="2757793"/>
              </a:xfrm>
              <a:effectLst>
                <a:outerShdw blurRad="381000" dist="254000" dir="8100000" algn="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38" name="圆角矩形 37"/>
                <p:cNvSpPr/>
                <p:nvPr/>
              </p:nvSpPr>
              <p:spPr>
                <a:xfrm>
                  <a:off x="4304043" y="1286668"/>
                  <a:ext cx="7914744" cy="2757793"/>
                </a:xfrm>
                <a:prstGeom prst="roundRect">
                  <a:avLst/>
                </a:prstGeom>
                <a:gradFill>
                  <a:gsLst>
                    <a:gs pos="62000">
                      <a:schemeClr val="bg1">
                        <a:lumMod val="95000"/>
                      </a:schemeClr>
                    </a:gs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  <a:gs pos="0">
                      <a:schemeClr val="bg1"/>
                    </a:gs>
                  </a:gsLst>
                  <a:lin ang="81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zh-CN" altLang="en-US" sz="1500"/>
                </a:p>
              </p:txBody>
            </p:sp>
            <p:sp>
              <p:nvSpPr>
                <p:cNvPr id="39" name="圆角矩形 38"/>
                <p:cNvSpPr/>
                <p:nvPr/>
              </p:nvSpPr>
              <p:spPr>
                <a:xfrm>
                  <a:off x="4351924" y="1373342"/>
                  <a:ext cx="7812881" cy="2584452"/>
                </a:xfrm>
                <a:prstGeom prst="roundRect">
                  <a:avLst/>
                </a:prstGeom>
                <a:gradFill>
                  <a:gsLst>
                    <a:gs pos="42000">
                      <a:srgbClr val="F0F0F0"/>
                    </a:gs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  <a:gs pos="0">
                      <a:schemeClr val="bg1"/>
                    </a:gs>
                  </a:gsLst>
                  <a:lin ang="189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zh-CN" altLang="en-US" sz="1500"/>
                </a:p>
              </p:txBody>
            </p:sp>
          </p:grpSp>
          <p:sp>
            <p:nvSpPr>
              <p:cNvPr id="37" name="椭圆 36"/>
              <p:cNvSpPr/>
              <p:nvPr/>
            </p:nvSpPr>
            <p:spPr>
              <a:xfrm>
                <a:off x="2307129" y="3420212"/>
                <a:ext cx="344600" cy="279463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  <a:effectLst>
                <a:outerShdw blurRad="88900" dist="63500" dir="8100000" algn="tr" rotWithShape="0">
                  <a:prstClr val="black">
                    <a:alpha val="57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zh-CN" altLang="en-US" sz="1500"/>
              </a:p>
            </p:txBody>
          </p:sp>
        </p:grpSp>
        <p:sp>
          <p:nvSpPr>
            <p:cNvPr id="35" name="TextBox 34"/>
            <p:cNvSpPr txBox="1"/>
            <p:nvPr/>
          </p:nvSpPr>
          <p:spPr>
            <a:xfrm>
              <a:off x="1379058" y="3331792"/>
              <a:ext cx="2052004" cy="21389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ctr">
                <a:defRPr sz="1400" b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defRPr>
              </a:lvl1pPr>
            </a:lstStyle>
            <a:p>
              <a:pPr algn="l"/>
              <a:r>
                <a:rPr lang="zh-CN" altLang="en-US" sz="1500" dirty="0" smtClean="0">
                  <a:solidFill>
                    <a:schemeClr val="accent3">
                      <a:lumMod val="75000"/>
                    </a:schemeClr>
                  </a:solidFill>
                </a:rPr>
                <a:t>安装</a:t>
              </a:r>
              <a:r>
                <a:rPr lang="en-US" altLang="zh-CN" sz="1500" dirty="0" smtClean="0">
                  <a:solidFill>
                    <a:schemeClr val="accent3">
                      <a:lumMod val="75000"/>
                    </a:schemeClr>
                  </a:solidFill>
                </a:rPr>
                <a:t>JDK—Java SE</a:t>
              </a:r>
              <a:r>
                <a:rPr lang="zh-CN" altLang="en-US" sz="1500" dirty="0" smtClean="0">
                  <a:solidFill>
                    <a:schemeClr val="accent3">
                      <a:lumMod val="75000"/>
                    </a:schemeClr>
                  </a:solidFill>
                </a:rPr>
                <a:t>安装</a:t>
              </a:r>
              <a:endParaRPr lang="zh-CN" altLang="en-US" sz="1500" dirty="0">
                <a:solidFill>
                  <a:schemeClr val="accent3">
                    <a:lumMod val="75000"/>
                  </a:schemeClr>
                </a:solidFill>
              </a:endParaRPr>
            </a:p>
          </p:txBody>
        </p:sp>
      </p:grpSp>
      <p:graphicFrame>
        <p:nvGraphicFramePr>
          <p:cNvPr id="2" name="对象 1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6929236"/>
              </p:ext>
            </p:extLst>
          </p:nvPr>
        </p:nvGraphicFramePr>
        <p:xfrm>
          <a:off x="505581" y="1532644"/>
          <a:ext cx="1830916" cy="13738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46" name="演示文稿" r:id="rId11" imgW="4527215" imgH="3394680" progId="PowerPoint.Show.12">
                  <p:embed/>
                </p:oleObj>
              </mc:Choice>
              <mc:Fallback>
                <p:oleObj name="演示文稿" r:id="rId11" imgW="4527215" imgH="3394680" progId="PowerPoint.Show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505581" y="1532644"/>
                        <a:ext cx="1830916" cy="137382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35505764"/>
              </p:ext>
            </p:extLst>
          </p:nvPr>
        </p:nvGraphicFramePr>
        <p:xfrm>
          <a:off x="2596009" y="1554585"/>
          <a:ext cx="1831975" cy="1374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47" name="演示文稿" r:id="rId13" imgW="3378589" imgH="2534310" progId="PowerPoint.Show.12">
                  <p:embed/>
                </p:oleObj>
              </mc:Choice>
              <mc:Fallback>
                <p:oleObj name="演示文稿" r:id="rId13" imgW="3378589" imgH="2534310" progId="PowerPoint.Show.12">
                  <p:embed/>
                  <p:pic>
                    <p:nvPicPr>
                      <p:cNvPr id="0" name="对象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96009" y="1554585"/>
                        <a:ext cx="1831975" cy="1374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1260761"/>
              </p:ext>
            </p:extLst>
          </p:nvPr>
        </p:nvGraphicFramePr>
        <p:xfrm>
          <a:off x="4684241" y="1554585"/>
          <a:ext cx="1831975" cy="1374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48" name="演示文稿" r:id="rId15" imgW="3396221" imgH="2547270" progId="PowerPoint.Show.12">
                  <p:embed/>
                </p:oleObj>
              </mc:Choice>
              <mc:Fallback>
                <p:oleObj name="演示文稿" r:id="rId15" imgW="3396221" imgH="2547270" progId="PowerPoint.Show.12">
                  <p:embed/>
                  <p:pic>
                    <p:nvPicPr>
                      <p:cNvPr id="0" name="对象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4241" y="1554585"/>
                        <a:ext cx="1831975" cy="1374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35687376"/>
              </p:ext>
            </p:extLst>
          </p:nvPr>
        </p:nvGraphicFramePr>
        <p:xfrm>
          <a:off x="6700465" y="1554585"/>
          <a:ext cx="1831975" cy="1374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49" name="演示文稿" r:id="rId17" imgW="3378589" imgH="2534310" progId="PowerPoint.Show.12">
                  <p:embed/>
                </p:oleObj>
              </mc:Choice>
              <mc:Fallback>
                <p:oleObj name="演示文稿" r:id="rId17" imgW="3378589" imgH="2534310" progId="PowerPoint.Show.12">
                  <p:embed/>
                  <p:pic>
                    <p:nvPicPr>
                      <p:cNvPr id="0" name="对象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00465" y="1554585"/>
                        <a:ext cx="1831975" cy="1374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18584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35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3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100"/>
                            </p:stCondLst>
                            <p:childTnLst>
                              <p:par>
                                <p:cTn id="1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600"/>
                            </p:stCondLst>
                            <p:childTnLst>
                              <p:par>
                                <p:cTn id="2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100"/>
                            </p:stCondLst>
                            <p:childTnLst>
                              <p:par>
                                <p:cTn id="3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5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5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/>
      <p:bldP spid="70" grpId="0"/>
      <p:bldP spid="71" grpId="0"/>
      <p:bldP spid="72" grpId="0"/>
      <p:bldP spid="31" grpId="0" animBg="1"/>
      <p:bldP spid="3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燕尾形 30"/>
          <p:cNvSpPr/>
          <p:nvPr/>
        </p:nvSpPr>
        <p:spPr>
          <a:xfrm>
            <a:off x="2879923" y="237619"/>
            <a:ext cx="3708301" cy="315697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txBody>
          <a:bodyPr anchor="ctr"/>
          <a:lstStyle/>
          <a:p>
            <a:pPr algn="ctr" defTabSz="68707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600" dirty="0" smtClean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第一章：</a:t>
            </a:r>
            <a:r>
              <a:rPr lang="en-US" altLang="zh-CN" sz="1600" dirty="0" smtClean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JAVA</a:t>
            </a:r>
            <a:r>
              <a:rPr lang="zh-CN" altLang="en-US" sz="1600" dirty="0" smtClean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概述及简单程序调试</a:t>
            </a:r>
            <a:endParaRPr lang="zh-CN" altLang="en-US" sz="1600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2" name="燕尾形 31"/>
          <p:cNvSpPr/>
          <p:nvPr/>
        </p:nvSpPr>
        <p:spPr>
          <a:xfrm>
            <a:off x="6666497" y="267526"/>
            <a:ext cx="216024" cy="288000"/>
          </a:xfrm>
          <a:prstGeom prst="chevron">
            <a:avLst>
              <a:gd name="adj" fmla="val 65973"/>
            </a:avLst>
          </a:prstGeom>
          <a:solidFill>
            <a:schemeClr val="accent1"/>
          </a:solidFill>
          <a:ln>
            <a:noFill/>
          </a:ln>
        </p:spPr>
        <p:txBody>
          <a:bodyPr anchor="ctr"/>
          <a:lstStyle/>
          <a:p>
            <a:pPr algn="ctr" defTabSz="687070" fontAlgn="base">
              <a:spcBef>
                <a:spcPct val="0"/>
              </a:spcBef>
              <a:spcAft>
                <a:spcPct val="0"/>
              </a:spcAft>
            </a:pPr>
            <a:endParaRPr lang="zh-CN" altLang="en-US" sz="140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323529" y="791854"/>
            <a:ext cx="2376264" cy="466791"/>
            <a:chOff x="814328" y="3219334"/>
            <a:chExt cx="2797200" cy="432536"/>
          </a:xfrm>
        </p:grpSpPr>
        <p:grpSp>
          <p:nvGrpSpPr>
            <p:cNvPr id="34" name="组合 33"/>
            <p:cNvGrpSpPr/>
            <p:nvPr/>
          </p:nvGrpSpPr>
          <p:grpSpPr>
            <a:xfrm>
              <a:off x="814328" y="3219334"/>
              <a:ext cx="2797200" cy="432536"/>
              <a:chOff x="2173927" y="3285519"/>
              <a:chExt cx="3549387" cy="548848"/>
            </a:xfrm>
          </p:grpSpPr>
          <p:grpSp>
            <p:nvGrpSpPr>
              <p:cNvPr id="36" name="组合 35"/>
              <p:cNvGrpSpPr/>
              <p:nvPr/>
            </p:nvGrpSpPr>
            <p:grpSpPr>
              <a:xfrm>
                <a:off x="2173927" y="3285519"/>
                <a:ext cx="3549387" cy="548848"/>
                <a:chOff x="4304043" y="1286668"/>
                <a:chExt cx="7914744" cy="2757793"/>
              </a:xfrm>
              <a:effectLst>
                <a:outerShdw blurRad="381000" dist="254000" dir="8100000" algn="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38" name="圆角矩形 37"/>
                <p:cNvSpPr/>
                <p:nvPr/>
              </p:nvSpPr>
              <p:spPr>
                <a:xfrm>
                  <a:off x="4304043" y="1286668"/>
                  <a:ext cx="7914744" cy="2757793"/>
                </a:xfrm>
                <a:prstGeom prst="roundRect">
                  <a:avLst/>
                </a:prstGeom>
                <a:gradFill>
                  <a:gsLst>
                    <a:gs pos="62000">
                      <a:schemeClr val="bg1">
                        <a:lumMod val="95000"/>
                      </a:schemeClr>
                    </a:gs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  <a:gs pos="0">
                      <a:schemeClr val="bg1"/>
                    </a:gs>
                  </a:gsLst>
                  <a:lin ang="81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zh-CN" altLang="en-US" sz="1500"/>
                </a:p>
              </p:txBody>
            </p:sp>
            <p:sp>
              <p:nvSpPr>
                <p:cNvPr id="39" name="圆角矩形 38"/>
                <p:cNvSpPr/>
                <p:nvPr/>
              </p:nvSpPr>
              <p:spPr>
                <a:xfrm>
                  <a:off x="4351924" y="1373342"/>
                  <a:ext cx="7812881" cy="2584452"/>
                </a:xfrm>
                <a:prstGeom prst="roundRect">
                  <a:avLst/>
                </a:prstGeom>
                <a:gradFill>
                  <a:gsLst>
                    <a:gs pos="42000">
                      <a:srgbClr val="F0F0F0"/>
                    </a:gs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  <a:gs pos="0">
                      <a:schemeClr val="bg1"/>
                    </a:gs>
                  </a:gsLst>
                  <a:lin ang="189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zh-CN" altLang="en-US" sz="1500"/>
                </a:p>
              </p:txBody>
            </p:sp>
          </p:grpSp>
          <p:sp>
            <p:nvSpPr>
              <p:cNvPr id="37" name="椭圆 36"/>
              <p:cNvSpPr/>
              <p:nvPr/>
            </p:nvSpPr>
            <p:spPr>
              <a:xfrm>
                <a:off x="2307129" y="3420212"/>
                <a:ext cx="344600" cy="279463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  <a:effectLst>
                <a:outerShdw blurRad="88900" dist="63500" dir="8100000" algn="tr" rotWithShape="0">
                  <a:prstClr val="black">
                    <a:alpha val="57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zh-CN" altLang="en-US" sz="1500"/>
              </a:p>
            </p:txBody>
          </p:sp>
        </p:grpSp>
        <p:sp>
          <p:nvSpPr>
            <p:cNvPr id="35" name="TextBox 34"/>
            <p:cNvSpPr txBox="1"/>
            <p:nvPr/>
          </p:nvSpPr>
          <p:spPr>
            <a:xfrm>
              <a:off x="1379058" y="3331792"/>
              <a:ext cx="1808650" cy="21389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ctr">
                <a:defRPr sz="1400" b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defRPr>
              </a:lvl1pPr>
            </a:lstStyle>
            <a:p>
              <a:pPr algn="l"/>
              <a:r>
                <a:rPr lang="en-US" altLang="zh-CN" sz="1500" dirty="0" smtClean="0">
                  <a:solidFill>
                    <a:schemeClr val="accent3">
                      <a:lumMod val="75000"/>
                    </a:schemeClr>
                  </a:solidFill>
                </a:rPr>
                <a:t>JDK1.8</a:t>
              </a:r>
              <a:r>
                <a:rPr lang="zh-CN" altLang="en-US" sz="1500" dirty="0" smtClean="0">
                  <a:solidFill>
                    <a:schemeClr val="accent3">
                      <a:lumMod val="75000"/>
                    </a:schemeClr>
                  </a:solidFill>
                </a:rPr>
                <a:t>目录结构</a:t>
              </a:r>
              <a:endParaRPr lang="zh-CN" altLang="en-US" sz="1500" dirty="0">
                <a:solidFill>
                  <a:schemeClr val="accent3">
                    <a:lumMod val="75000"/>
                  </a:schemeClr>
                </a:solidFill>
              </a:endParaRPr>
            </a:p>
          </p:txBody>
        </p:sp>
      </p:grpSp>
      <p:graphicFrame>
        <p:nvGraphicFramePr>
          <p:cNvPr id="2" name="对象 1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24677745"/>
              </p:ext>
            </p:extLst>
          </p:nvPr>
        </p:nvGraphicFramePr>
        <p:xfrm>
          <a:off x="323528" y="1419622"/>
          <a:ext cx="3600399" cy="30963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38" name="演示文稿" r:id="rId3" imgW="4518766" imgH="3387713" progId="PowerPoint.Show.12">
                  <p:embed/>
                </p:oleObj>
              </mc:Choice>
              <mc:Fallback>
                <p:oleObj name="演示文稿" r:id="rId3" imgW="4518766" imgH="3387713" progId="PowerPoint.Show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23528" y="1419622"/>
                        <a:ext cx="3600399" cy="309634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矩形 4"/>
          <p:cNvSpPr/>
          <p:nvPr/>
        </p:nvSpPr>
        <p:spPr>
          <a:xfrm>
            <a:off x="4067944" y="914493"/>
            <a:ext cx="45720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/>
              <a:t>-bin</a:t>
            </a:r>
            <a:r>
              <a:rPr lang="zh-CN" altLang="en-US" b="1" dirty="0"/>
              <a:t>目录</a:t>
            </a:r>
            <a:r>
              <a:rPr lang="en-US" altLang="zh-CN" b="1" dirty="0"/>
              <a:t>:</a:t>
            </a:r>
            <a:r>
              <a:rPr lang="en-US" altLang="zh-CN" dirty="0"/>
              <a:t> JDK</a:t>
            </a:r>
            <a:r>
              <a:rPr lang="zh-CN" altLang="en-US" dirty="0"/>
              <a:t>开发工具的可执行文件</a:t>
            </a:r>
            <a:br>
              <a:rPr lang="zh-CN" altLang="en-US" dirty="0"/>
            </a:br>
            <a:r>
              <a:rPr lang="en-US" altLang="zh-CN" b="1" dirty="0"/>
              <a:t>-lib</a:t>
            </a:r>
            <a:r>
              <a:rPr lang="zh-CN" altLang="en-US" b="1" dirty="0"/>
              <a:t>目录</a:t>
            </a:r>
            <a:r>
              <a:rPr lang="en-US" altLang="zh-CN" b="1" dirty="0" smtClean="0"/>
              <a:t>:  </a:t>
            </a:r>
            <a:r>
              <a:rPr lang="zh-CN" altLang="en-US" dirty="0" smtClean="0"/>
              <a:t>开发</a:t>
            </a:r>
            <a:r>
              <a:rPr lang="zh-CN" altLang="en-US" dirty="0"/>
              <a:t>工具使用的归档包文件</a:t>
            </a:r>
          </a:p>
          <a:p>
            <a:r>
              <a:rPr lang="en-US" altLang="zh-CN" b="1" dirty="0" smtClean="0"/>
              <a:t>-</a:t>
            </a:r>
            <a:r>
              <a:rPr lang="en-US" altLang="zh-CN" b="1" dirty="0" err="1" smtClean="0"/>
              <a:t>jre</a:t>
            </a:r>
            <a:r>
              <a:rPr lang="zh-CN" altLang="en-US" b="1" dirty="0" smtClean="0"/>
              <a:t>目录</a:t>
            </a:r>
            <a:r>
              <a:rPr lang="en-US" altLang="zh-CN" b="1" dirty="0" smtClean="0"/>
              <a:t>:  </a:t>
            </a:r>
            <a:r>
              <a:rPr lang="en-US" altLang="zh-CN" dirty="0" smtClean="0"/>
              <a:t>Java </a:t>
            </a:r>
            <a:r>
              <a:rPr lang="zh-CN" altLang="en-US" dirty="0" smtClean="0"/>
              <a:t>运行时环境的根目录，包含</a:t>
            </a:r>
            <a:r>
              <a:rPr lang="en-US" altLang="zh-CN" dirty="0" smtClean="0"/>
              <a:t>Java</a:t>
            </a:r>
            <a:r>
              <a:rPr lang="zh-CN" altLang="en-US" dirty="0" smtClean="0"/>
              <a:t>虚拟机，运行时的类包和</a:t>
            </a:r>
            <a:r>
              <a:rPr lang="en-US" altLang="zh-CN" dirty="0" smtClean="0"/>
              <a:t>Java</a:t>
            </a:r>
            <a:r>
              <a:rPr lang="zh-CN" altLang="en-US" dirty="0" smtClean="0"/>
              <a:t>应用启动器，但不包含开发环境中的开发工具</a:t>
            </a:r>
            <a:br>
              <a:rPr lang="zh-CN" altLang="en-US" dirty="0" smtClean="0"/>
            </a:br>
            <a:r>
              <a:rPr lang="en-US" altLang="zh-CN" b="1" dirty="0" smtClean="0"/>
              <a:t>-demo</a:t>
            </a:r>
            <a:r>
              <a:rPr lang="zh-CN" altLang="en-US" b="1" dirty="0" smtClean="0"/>
              <a:t>目录</a:t>
            </a:r>
            <a:r>
              <a:rPr lang="en-US" altLang="zh-CN" b="1" dirty="0" smtClean="0"/>
              <a:t>: </a:t>
            </a:r>
            <a:r>
              <a:rPr lang="zh-CN" altLang="en-US" dirty="0" smtClean="0"/>
              <a:t>含有源代码的程序示例</a:t>
            </a:r>
            <a:br>
              <a:rPr lang="zh-CN" altLang="en-US" dirty="0" smtClean="0"/>
            </a:br>
            <a:r>
              <a:rPr lang="en-US" altLang="zh-CN" b="1" dirty="0" smtClean="0"/>
              <a:t>-include</a:t>
            </a:r>
            <a:r>
              <a:rPr lang="zh-CN" altLang="en-US" b="1" dirty="0" smtClean="0"/>
              <a:t>目录</a:t>
            </a:r>
            <a:r>
              <a:rPr lang="en-US" altLang="zh-CN" b="1" dirty="0" smtClean="0"/>
              <a:t>: </a:t>
            </a:r>
            <a:r>
              <a:rPr lang="zh-CN" altLang="en-US" dirty="0" smtClean="0"/>
              <a:t>包含</a:t>
            </a:r>
            <a:r>
              <a:rPr lang="en-US" altLang="zh-CN" dirty="0" smtClean="0"/>
              <a:t>C</a:t>
            </a:r>
            <a:r>
              <a:rPr lang="zh-CN" altLang="en-US" dirty="0" smtClean="0"/>
              <a:t>语言头文件</a:t>
            </a:r>
            <a:r>
              <a:rPr lang="en-US" altLang="zh-CN" dirty="0" smtClean="0"/>
              <a:t>,</a:t>
            </a:r>
            <a:r>
              <a:rPr lang="zh-CN" altLang="en-US" dirty="0" smtClean="0"/>
              <a:t>支持</a:t>
            </a:r>
            <a:r>
              <a:rPr lang="en-US" altLang="zh-CN" dirty="0" smtClean="0"/>
              <a:t>Java</a:t>
            </a:r>
            <a:r>
              <a:rPr lang="zh-CN" altLang="en-US" dirty="0" smtClean="0"/>
              <a:t>本地接口与</a:t>
            </a:r>
            <a:r>
              <a:rPr lang="en-US" altLang="zh-CN" dirty="0" smtClean="0"/>
              <a:t>Java</a:t>
            </a:r>
            <a:r>
              <a:rPr lang="zh-CN" altLang="en-US" dirty="0" smtClean="0"/>
              <a:t>虚拟机调试程序接口的本地编程技术</a:t>
            </a:r>
            <a:endParaRPr lang="en-US" altLang="zh-CN" dirty="0" smtClean="0"/>
          </a:p>
          <a:p>
            <a:r>
              <a:rPr lang="en-US" altLang="zh-CN" b="1" dirty="0" smtClean="0"/>
              <a:t>-</a:t>
            </a:r>
            <a:r>
              <a:rPr lang="en-US" altLang="zh-CN" b="1" dirty="0" err="1" smtClean="0"/>
              <a:t>db</a:t>
            </a:r>
            <a:r>
              <a:rPr lang="zh-CN" altLang="en-US" b="1" dirty="0" smtClean="0"/>
              <a:t>目录：</a:t>
            </a:r>
            <a:r>
              <a:rPr lang="en-US" altLang="zh-CN" dirty="0" err="1" smtClean="0"/>
              <a:t>db</a:t>
            </a:r>
            <a:r>
              <a:rPr lang="zh-CN" altLang="en-US" dirty="0"/>
              <a:t>目录</a:t>
            </a:r>
            <a:r>
              <a:rPr lang="en-US" altLang="zh-CN" dirty="0"/>
              <a:t>,</a:t>
            </a:r>
            <a:r>
              <a:rPr lang="zh-CN" altLang="en-US" dirty="0"/>
              <a:t>纯</a:t>
            </a:r>
            <a:r>
              <a:rPr lang="en-US" altLang="zh-CN" dirty="0"/>
              <a:t>Java</a:t>
            </a:r>
            <a:r>
              <a:rPr lang="zh-CN" altLang="en-US" dirty="0"/>
              <a:t>开发的数据库 </a:t>
            </a:r>
            <a:r>
              <a:rPr lang="en-US" altLang="zh-CN" dirty="0"/>
              <a:t>Apache Derby</a:t>
            </a:r>
            <a:r>
              <a:rPr lang="zh-CN" altLang="en-US" dirty="0"/>
              <a:t>，是一个开源的</a:t>
            </a:r>
            <a:r>
              <a:rPr lang="en-US" altLang="zh-CN" dirty="0"/>
              <a:t>100%Java</a:t>
            </a:r>
            <a:r>
              <a:rPr lang="zh-CN" altLang="en-US" dirty="0"/>
              <a:t>开发的</a:t>
            </a:r>
            <a:r>
              <a:rPr lang="zh-CN" altLang="en-US" dirty="0" smtClean="0"/>
              <a:t>关系数据库</a:t>
            </a:r>
            <a:endParaRPr lang="en-US" altLang="zh-CN" dirty="0" smtClean="0"/>
          </a:p>
          <a:p>
            <a:r>
              <a:rPr lang="en-US" altLang="zh-CN" b="1" dirty="0" smtClean="0"/>
              <a:t>src.zip</a:t>
            </a:r>
            <a:r>
              <a:rPr lang="zh-CN" altLang="en-US" b="1" dirty="0" smtClean="0"/>
              <a:t>：</a:t>
            </a:r>
            <a:r>
              <a:rPr lang="zh-CN" altLang="en-US" dirty="0" smtClean="0"/>
              <a:t>归档</a:t>
            </a:r>
            <a:r>
              <a:rPr lang="zh-CN" altLang="en-US" dirty="0"/>
              <a:t>的</a:t>
            </a:r>
            <a:r>
              <a:rPr lang="en-US" altLang="zh-CN" dirty="0"/>
              <a:t>Java</a:t>
            </a:r>
            <a:r>
              <a:rPr lang="zh-CN" altLang="en-US" dirty="0" smtClean="0"/>
              <a:t>源代码</a:t>
            </a:r>
            <a:endParaRPr lang="en-US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42761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35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3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100"/>
                            </p:stCondLst>
                            <p:childTnLst>
                              <p:par>
                                <p:cTn id="1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组合 59"/>
          <p:cNvGrpSpPr/>
          <p:nvPr/>
        </p:nvGrpSpPr>
        <p:grpSpPr>
          <a:xfrm>
            <a:off x="539552" y="3035796"/>
            <a:ext cx="1296000" cy="400050"/>
            <a:chOff x="755736" y="3075806"/>
            <a:chExt cx="1440000" cy="400050"/>
          </a:xfrm>
        </p:grpSpPr>
        <p:sp>
          <p:nvSpPr>
            <p:cNvPr id="61" name="圆角矩形 60"/>
            <p:cNvSpPr/>
            <p:nvPr/>
          </p:nvSpPr>
          <p:spPr>
            <a:xfrm>
              <a:off x="755736" y="3095831"/>
              <a:ext cx="1440000" cy="3600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>
              <a:outerShdw blurRad="190500" dist="1905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/>
              <a:endParaRPr lang="zh-CN" altLang="en-US" sz="2400">
                <a:latin typeface="Impact" panose="020B0806030902050204" pitchFamily="34" charset="0"/>
              </a:endParaRPr>
            </a:p>
          </p:txBody>
        </p:sp>
        <p:sp>
          <p:nvSpPr>
            <p:cNvPr id="62" name="MH_SubTitle_1"/>
            <p:cNvSpPr/>
            <p:nvPr>
              <p:custDataLst>
                <p:tags r:id="rId9"/>
              </p:custDataLst>
            </p:nvPr>
          </p:nvSpPr>
          <p:spPr>
            <a:xfrm>
              <a:off x="838231" y="3075806"/>
              <a:ext cx="1275010" cy="400050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 fontScale="77500" lnSpcReduction="20000"/>
            </a:bodyPr>
            <a:lstStyle/>
            <a:p>
              <a:pPr algn="ctr">
                <a:defRPr/>
              </a:pPr>
              <a:r>
                <a:rPr lang="zh-CN" altLang="en-US" sz="1600" b="1" dirty="0" smtClean="0">
                  <a:solidFill>
                    <a:schemeClr val="bg1"/>
                  </a:solidFill>
                </a:rPr>
                <a:t>环境变量设置</a:t>
              </a:r>
              <a:endParaRPr lang="zh-CN" altLang="en-US" sz="16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69" name="MH_Text_1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476388" y="3651870"/>
            <a:ext cx="1501104" cy="1224136"/>
          </a:xfrm>
          <a:prstGeom prst="rect">
            <a:avLst/>
          </a:prstGeom>
          <a:noFill/>
          <a:ln w="9525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01932" tIns="50964" rIns="101932" bIns="50964">
            <a:no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r>
              <a:rPr lang="en-US" altLang="zh-CN" sz="1200" dirty="0" smtClean="0">
                <a:solidFill>
                  <a:schemeClr val="accent3">
                    <a:lumMod val="75000"/>
                  </a:schemeClr>
                </a:solidFill>
              </a:rPr>
              <a:t>       </a:t>
            </a:r>
            <a:r>
              <a:rPr lang="zh-CN" altLang="zh-CN" sz="1200" dirty="0" smtClean="0">
                <a:solidFill>
                  <a:schemeClr val="accent3">
                    <a:lumMod val="75000"/>
                  </a:schemeClr>
                </a:solidFill>
              </a:rPr>
              <a:t>我</a:t>
            </a:r>
            <a:r>
              <a:rPr lang="zh-CN" altLang="zh-CN" sz="1200" dirty="0">
                <a:solidFill>
                  <a:schemeClr val="accent3">
                    <a:lumMod val="75000"/>
                  </a:schemeClr>
                </a:solidFill>
              </a:rPr>
              <a:t>的电脑鼠标右键→属性→点击“高级”选项卡，点击“环境变量”弹出环境变量设置对话框</a:t>
            </a:r>
          </a:p>
        </p:txBody>
      </p:sp>
      <p:sp>
        <p:nvSpPr>
          <p:cNvPr id="70" name="MH_Text_1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2267744" y="3075806"/>
            <a:ext cx="2160240" cy="1944216"/>
          </a:xfrm>
          <a:prstGeom prst="rect">
            <a:avLst/>
          </a:prstGeom>
          <a:noFill/>
          <a:ln w="9525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01932" tIns="50964" rIns="101932" bIns="50964">
            <a:no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r>
              <a:rPr lang="en-US" altLang="zh-CN" sz="1200" dirty="0" smtClean="0">
                <a:solidFill>
                  <a:schemeClr val="accent3">
                    <a:lumMod val="75000"/>
                  </a:schemeClr>
                </a:solidFill>
              </a:rPr>
              <a:t>       </a:t>
            </a:r>
            <a:r>
              <a:rPr lang="zh-CN" altLang="zh-CN" sz="1200" dirty="0" smtClean="0">
                <a:solidFill>
                  <a:schemeClr val="accent3">
                    <a:lumMod val="75000"/>
                  </a:schemeClr>
                </a:solidFill>
              </a:rPr>
              <a:t>首先</a:t>
            </a:r>
            <a:r>
              <a:rPr lang="zh-CN" altLang="zh-CN" sz="1200" dirty="0">
                <a:solidFill>
                  <a:schemeClr val="accent3">
                    <a:lumMod val="75000"/>
                  </a:schemeClr>
                </a:solidFill>
              </a:rPr>
              <a:t>创建</a:t>
            </a:r>
            <a:r>
              <a:rPr lang="en-US" altLang="zh-CN" sz="1200" dirty="0">
                <a:solidFill>
                  <a:schemeClr val="accent3">
                    <a:lumMod val="75000"/>
                  </a:schemeClr>
                </a:solidFill>
              </a:rPr>
              <a:t>JAVA_HOME</a:t>
            </a:r>
            <a:r>
              <a:rPr lang="zh-CN" altLang="zh-CN" sz="1200" dirty="0">
                <a:solidFill>
                  <a:schemeClr val="accent3">
                    <a:lumMod val="75000"/>
                  </a:schemeClr>
                </a:solidFill>
              </a:rPr>
              <a:t>环境</a:t>
            </a:r>
            <a:r>
              <a:rPr lang="zh-CN" altLang="zh-CN" sz="1200" dirty="0" smtClean="0">
                <a:solidFill>
                  <a:schemeClr val="accent3">
                    <a:lumMod val="75000"/>
                  </a:schemeClr>
                </a:solidFill>
              </a:rPr>
              <a:t>变量。</a:t>
            </a:r>
            <a:r>
              <a:rPr lang="zh-CN" altLang="zh-CN" sz="1200" dirty="0">
                <a:solidFill>
                  <a:schemeClr val="accent3">
                    <a:lumMod val="75000"/>
                  </a:schemeClr>
                </a:solidFill>
              </a:rPr>
              <a:t>点击系统环境</a:t>
            </a:r>
            <a:r>
              <a:rPr lang="zh-CN" altLang="zh-CN" sz="1200" dirty="0" smtClean="0">
                <a:solidFill>
                  <a:schemeClr val="accent3">
                    <a:lumMod val="75000"/>
                  </a:schemeClr>
                </a:solidFill>
              </a:rPr>
              <a:t>变量</a:t>
            </a:r>
            <a:r>
              <a:rPr lang="zh-CN" altLang="en-US" sz="1200" dirty="0" smtClean="0">
                <a:solidFill>
                  <a:schemeClr val="accent3">
                    <a:lumMod val="75000"/>
                  </a:schemeClr>
                </a:solidFill>
              </a:rPr>
              <a:t>中</a:t>
            </a:r>
            <a:r>
              <a:rPr lang="zh-CN" altLang="zh-CN" sz="1200" dirty="0" smtClean="0">
                <a:solidFill>
                  <a:schemeClr val="accent3">
                    <a:lumMod val="75000"/>
                  </a:schemeClr>
                </a:solidFill>
              </a:rPr>
              <a:t>的</a:t>
            </a:r>
            <a:r>
              <a:rPr lang="zh-CN" altLang="zh-CN" sz="1200" dirty="0">
                <a:solidFill>
                  <a:schemeClr val="accent3">
                    <a:lumMod val="75000"/>
                  </a:schemeClr>
                </a:solidFill>
              </a:rPr>
              <a:t>“新建”按钮，弹出新建系统变量</a:t>
            </a:r>
            <a:r>
              <a:rPr lang="zh-CN" altLang="zh-CN" sz="1200" dirty="0" smtClean="0">
                <a:solidFill>
                  <a:schemeClr val="accent3">
                    <a:lumMod val="75000"/>
                  </a:schemeClr>
                </a:solidFill>
              </a:rPr>
              <a:t>对话框</a:t>
            </a:r>
            <a:r>
              <a:rPr lang="zh-CN" altLang="en-US" sz="1200" dirty="0">
                <a:solidFill>
                  <a:schemeClr val="accent3">
                    <a:lumMod val="75000"/>
                  </a:schemeClr>
                </a:solidFill>
              </a:rPr>
              <a:t>。</a:t>
            </a:r>
            <a:r>
              <a:rPr lang="zh-CN" altLang="zh-CN" sz="1200" dirty="0" smtClean="0">
                <a:solidFill>
                  <a:schemeClr val="accent3">
                    <a:lumMod val="75000"/>
                  </a:schemeClr>
                </a:solidFill>
              </a:rPr>
              <a:t>在此</a:t>
            </a:r>
            <a:r>
              <a:rPr lang="zh-CN" altLang="zh-CN" sz="1200" dirty="0">
                <a:solidFill>
                  <a:schemeClr val="accent3">
                    <a:lumMod val="75000"/>
                  </a:schemeClr>
                </a:solidFill>
              </a:rPr>
              <a:t>对话框中输入要创建的环境变量的名称和</a:t>
            </a:r>
            <a:r>
              <a:rPr lang="zh-CN" altLang="zh-CN" sz="1200" dirty="0" smtClean="0">
                <a:solidFill>
                  <a:schemeClr val="accent3">
                    <a:lumMod val="75000"/>
                  </a:schemeClr>
                </a:solidFill>
              </a:rPr>
              <a:t>值</a:t>
            </a:r>
            <a:r>
              <a:rPr lang="zh-CN" altLang="en-US" sz="1200" dirty="0" smtClean="0">
                <a:solidFill>
                  <a:schemeClr val="accent3">
                    <a:lumMod val="75000"/>
                  </a:schemeClr>
                </a:solidFill>
              </a:rPr>
              <a:t>：</a:t>
            </a:r>
            <a:endParaRPr lang="en-US" altLang="zh-CN" sz="1200" dirty="0" smtClean="0">
              <a:solidFill>
                <a:schemeClr val="accent3">
                  <a:lumMod val="75000"/>
                </a:schemeClr>
              </a:solidFill>
            </a:endParaRPr>
          </a:p>
          <a:p>
            <a:r>
              <a:rPr lang="zh-CN" altLang="zh-CN" sz="1200" b="1" dirty="0" smtClean="0">
                <a:solidFill>
                  <a:schemeClr val="accent3">
                    <a:lumMod val="75000"/>
                  </a:schemeClr>
                </a:solidFill>
              </a:rPr>
              <a:t>变量</a:t>
            </a:r>
            <a:r>
              <a:rPr lang="zh-CN" altLang="zh-CN" sz="1200" b="1" dirty="0">
                <a:solidFill>
                  <a:schemeClr val="accent3">
                    <a:lumMod val="75000"/>
                  </a:schemeClr>
                </a:solidFill>
              </a:rPr>
              <a:t>名：</a:t>
            </a:r>
            <a:r>
              <a:rPr lang="en-US" altLang="zh-CN" sz="1200" dirty="0">
                <a:solidFill>
                  <a:schemeClr val="accent3">
                    <a:lumMod val="75000"/>
                  </a:schemeClr>
                </a:solidFill>
              </a:rPr>
              <a:t>JAVA_HOME   </a:t>
            </a:r>
            <a:endParaRPr lang="zh-CN" altLang="zh-CN" sz="1200" dirty="0">
              <a:solidFill>
                <a:schemeClr val="accent3">
                  <a:lumMod val="75000"/>
                </a:schemeClr>
              </a:solidFill>
            </a:endParaRPr>
          </a:p>
          <a:p>
            <a:r>
              <a:rPr lang="zh-CN" altLang="zh-CN" sz="1200" b="1" dirty="0">
                <a:solidFill>
                  <a:schemeClr val="accent3">
                    <a:lumMod val="75000"/>
                  </a:schemeClr>
                </a:solidFill>
              </a:rPr>
              <a:t>变量值：</a:t>
            </a:r>
            <a:r>
              <a:rPr lang="en-US" altLang="zh-CN" sz="1200" dirty="0">
                <a:solidFill>
                  <a:schemeClr val="accent3">
                    <a:lumMod val="75000"/>
                  </a:schemeClr>
                </a:solidFill>
              </a:rPr>
              <a:t>C:\Program </a:t>
            </a:r>
            <a:r>
              <a:rPr lang="en-US" altLang="zh-CN" sz="1200" dirty="0" smtClean="0">
                <a:solidFill>
                  <a:schemeClr val="accent3">
                    <a:lumMod val="75000"/>
                  </a:schemeClr>
                </a:solidFill>
              </a:rPr>
              <a:t>Files\Java\jdk1.7.0</a:t>
            </a:r>
            <a:endParaRPr lang="en-US" altLang="zh-CN" sz="1200" dirty="0">
              <a:solidFill>
                <a:schemeClr val="accent3">
                  <a:lumMod val="75000"/>
                </a:schemeClr>
              </a:solidFill>
            </a:endParaRPr>
          </a:p>
          <a:p>
            <a:r>
              <a:rPr lang="zh-CN" altLang="zh-CN" sz="1200" dirty="0" smtClean="0">
                <a:solidFill>
                  <a:schemeClr val="accent3">
                    <a:lumMod val="75000"/>
                  </a:schemeClr>
                </a:solidFill>
              </a:rPr>
              <a:t>（</a:t>
            </a:r>
            <a:r>
              <a:rPr lang="zh-CN" altLang="en-US" sz="1200" dirty="0" smtClean="0">
                <a:solidFill>
                  <a:schemeClr val="accent3">
                    <a:lumMod val="75000"/>
                  </a:schemeClr>
                </a:solidFill>
              </a:rPr>
              <a:t>值为</a:t>
            </a:r>
            <a:r>
              <a:rPr lang="en-US" altLang="zh-CN" sz="1200" dirty="0" smtClean="0">
                <a:solidFill>
                  <a:schemeClr val="accent3">
                    <a:lumMod val="75000"/>
                  </a:schemeClr>
                </a:solidFill>
              </a:rPr>
              <a:t>JDK</a:t>
            </a:r>
            <a:r>
              <a:rPr lang="zh-CN" altLang="en-US" sz="1200" dirty="0" smtClean="0">
                <a:solidFill>
                  <a:schemeClr val="accent3">
                    <a:lumMod val="75000"/>
                  </a:schemeClr>
                </a:solidFill>
              </a:rPr>
              <a:t>实际</a:t>
            </a:r>
            <a:r>
              <a:rPr lang="zh-CN" altLang="zh-CN" sz="1200" dirty="0" smtClean="0">
                <a:solidFill>
                  <a:schemeClr val="accent3">
                    <a:lumMod val="75000"/>
                  </a:schemeClr>
                </a:solidFill>
              </a:rPr>
              <a:t>安装</a:t>
            </a:r>
            <a:r>
              <a:rPr lang="zh-CN" altLang="zh-CN" sz="1200" dirty="0">
                <a:solidFill>
                  <a:schemeClr val="accent3">
                    <a:lumMod val="75000"/>
                  </a:schemeClr>
                </a:solidFill>
              </a:rPr>
              <a:t>路径为</a:t>
            </a:r>
            <a:r>
              <a:rPr lang="zh-CN" altLang="zh-CN" sz="1200" dirty="0" smtClean="0">
                <a:solidFill>
                  <a:schemeClr val="accent3">
                    <a:lumMod val="75000"/>
                  </a:schemeClr>
                </a:solidFill>
              </a:rPr>
              <a:t>准</a:t>
            </a:r>
            <a:r>
              <a:rPr lang="zh-CN" altLang="en-US" sz="1200" dirty="0" smtClean="0">
                <a:solidFill>
                  <a:schemeClr val="accent3">
                    <a:lumMod val="75000"/>
                  </a:schemeClr>
                </a:solidFill>
              </a:rPr>
              <a:t>）</a:t>
            </a:r>
            <a:endParaRPr lang="zh-CN" altLang="zh-CN" sz="12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71" name="MH_Text_1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4499992" y="3235821"/>
            <a:ext cx="2184452" cy="1719345"/>
          </a:xfrm>
          <a:prstGeom prst="rect">
            <a:avLst/>
          </a:prstGeom>
          <a:noFill/>
          <a:ln w="9525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01932" tIns="50964" rIns="101932" bIns="50964">
            <a:no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r>
              <a:rPr lang="en-US" altLang="zh-CN" sz="1200" dirty="0" smtClean="0">
                <a:solidFill>
                  <a:schemeClr val="accent3">
                    <a:lumMod val="75000"/>
                  </a:schemeClr>
                </a:solidFill>
              </a:rPr>
              <a:t>         </a:t>
            </a:r>
            <a:r>
              <a:rPr lang="zh-CN" altLang="zh-CN" sz="1200" dirty="0" smtClean="0">
                <a:solidFill>
                  <a:schemeClr val="accent3">
                    <a:lumMod val="75000"/>
                  </a:schemeClr>
                </a:solidFill>
              </a:rPr>
              <a:t>接下来</a:t>
            </a:r>
            <a:r>
              <a:rPr lang="zh-CN" altLang="zh-CN" sz="1200" dirty="0">
                <a:solidFill>
                  <a:schemeClr val="accent3">
                    <a:lumMod val="75000"/>
                  </a:schemeClr>
                </a:solidFill>
              </a:rPr>
              <a:t>创建</a:t>
            </a:r>
            <a:r>
              <a:rPr lang="en-US" altLang="zh-CN" sz="1200" dirty="0" err="1">
                <a:solidFill>
                  <a:schemeClr val="accent3">
                    <a:lumMod val="75000"/>
                  </a:schemeClr>
                </a:solidFill>
              </a:rPr>
              <a:t>classpath</a:t>
            </a:r>
            <a:r>
              <a:rPr lang="zh-CN" altLang="zh-CN" sz="1200" dirty="0">
                <a:solidFill>
                  <a:schemeClr val="accent3">
                    <a:lumMod val="75000"/>
                  </a:schemeClr>
                </a:solidFill>
              </a:rPr>
              <a:t>环境变量，操作步骤与创建</a:t>
            </a:r>
            <a:r>
              <a:rPr lang="en-US" altLang="zh-CN" sz="1200" dirty="0">
                <a:solidFill>
                  <a:schemeClr val="accent3">
                    <a:lumMod val="75000"/>
                  </a:schemeClr>
                </a:solidFill>
              </a:rPr>
              <a:t>JAVA_HOME </a:t>
            </a:r>
            <a:r>
              <a:rPr lang="zh-CN" altLang="zh-CN" sz="1200" dirty="0">
                <a:solidFill>
                  <a:schemeClr val="accent3">
                    <a:lumMod val="75000"/>
                  </a:schemeClr>
                </a:solidFill>
              </a:rPr>
              <a:t>相似。该环境变量的变量名及变量值如下：</a:t>
            </a:r>
          </a:p>
          <a:p>
            <a:r>
              <a:rPr lang="zh-CN" altLang="zh-CN" sz="1200" b="1" dirty="0">
                <a:solidFill>
                  <a:schemeClr val="accent3">
                    <a:lumMod val="75000"/>
                  </a:schemeClr>
                </a:solidFill>
              </a:rPr>
              <a:t>变量名：</a:t>
            </a:r>
            <a:r>
              <a:rPr lang="en-US" altLang="zh-CN" sz="1200" dirty="0" err="1">
                <a:solidFill>
                  <a:schemeClr val="accent3">
                    <a:lumMod val="75000"/>
                  </a:schemeClr>
                </a:solidFill>
              </a:rPr>
              <a:t>classpath</a:t>
            </a:r>
            <a:endParaRPr lang="zh-CN" altLang="zh-CN" sz="1200" dirty="0">
              <a:solidFill>
                <a:schemeClr val="accent3">
                  <a:lumMod val="75000"/>
                </a:schemeClr>
              </a:solidFill>
            </a:endParaRPr>
          </a:p>
          <a:p>
            <a:r>
              <a:rPr lang="zh-CN" altLang="zh-CN" sz="1200" b="1" dirty="0">
                <a:solidFill>
                  <a:schemeClr val="accent3">
                    <a:lumMod val="75000"/>
                  </a:schemeClr>
                </a:solidFill>
              </a:rPr>
              <a:t>变量值</a:t>
            </a:r>
            <a:r>
              <a:rPr lang="zh-CN" altLang="zh-CN" sz="1200" b="1" dirty="0" smtClean="0">
                <a:solidFill>
                  <a:schemeClr val="accent3">
                    <a:lumMod val="75000"/>
                  </a:schemeClr>
                </a:solidFill>
              </a:rPr>
              <a:t>：</a:t>
            </a:r>
            <a:endParaRPr lang="en-US" altLang="zh-CN" sz="1200" b="1" dirty="0" smtClean="0">
              <a:solidFill>
                <a:schemeClr val="accent3">
                  <a:lumMod val="75000"/>
                </a:schemeClr>
              </a:solidFill>
            </a:endParaRPr>
          </a:p>
          <a:p>
            <a:r>
              <a:rPr lang="en-US" altLang="zh-CN" sz="1200" dirty="0" smtClean="0">
                <a:solidFill>
                  <a:schemeClr val="accent3">
                    <a:lumMod val="75000"/>
                  </a:schemeClr>
                </a:solidFill>
              </a:rPr>
              <a:t>.;%</a:t>
            </a:r>
            <a:r>
              <a:rPr lang="en-US" altLang="zh-CN" sz="1200" dirty="0">
                <a:solidFill>
                  <a:schemeClr val="accent3">
                    <a:lumMod val="75000"/>
                  </a:schemeClr>
                </a:solidFill>
              </a:rPr>
              <a:t>JAVA_HOME%\lib;%JAVA_HOME%\lib\tools.jar</a:t>
            </a:r>
            <a:endParaRPr lang="zh-CN" altLang="zh-CN" sz="12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72" name="MH_Text_1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6802987" y="2571750"/>
            <a:ext cx="2089493" cy="2383416"/>
          </a:xfrm>
          <a:prstGeom prst="rect">
            <a:avLst/>
          </a:prstGeom>
          <a:noFill/>
          <a:ln w="9525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01932" tIns="50964" rIns="101932" bIns="50964">
            <a:no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r>
              <a:rPr lang="en-US" altLang="zh-CN" sz="1200" dirty="0" smtClean="0">
                <a:solidFill>
                  <a:schemeClr val="accent3">
                    <a:lumMod val="75000"/>
                  </a:schemeClr>
                </a:solidFill>
              </a:rPr>
              <a:t>        </a:t>
            </a:r>
            <a:r>
              <a:rPr lang="zh-CN" altLang="zh-CN" sz="1200" dirty="0" smtClean="0">
                <a:solidFill>
                  <a:schemeClr val="accent3">
                    <a:lumMod val="75000"/>
                  </a:schemeClr>
                </a:solidFill>
              </a:rPr>
              <a:t>接下来</a:t>
            </a:r>
            <a:r>
              <a:rPr lang="zh-CN" altLang="zh-CN" sz="1200" dirty="0">
                <a:solidFill>
                  <a:schemeClr val="accent3">
                    <a:lumMod val="75000"/>
                  </a:schemeClr>
                </a:solidFill>
              </a:rPr>
              <a:t>修改系统的环境变量</a:t>
            </a:r>
            <a:r>
              <a:rPr lang="en-US" altLang="zh-CN" sz="1200" dirty="0">
                <a:solidFill>
                  <a:schemeClr val="accent3">
                    <a:lumMod val="75000"/>
                  </a:schemeClr>
                </a:solidFill>
              </a:rPr>
              <a:t>path</a:t>
            </a:r>
            <a:r>
              <a:rPr lang="zh-CN" altLang="zh-CN" sz="1200" dirty="0">
                <a:solidFill>
                  <a:schemeClr val="accent3">
                    <a:lumMod val="75000"/>
                  </a:schemeClr>
                </a:solidFill>
              </a:rPr>
              <a:t>的值，在</a:t>
            </a:r>
            <a:r>
              <a:rPr lang="en-US" altLang="zh-CN" sz="1200" dirty="0">
                <a:solidFill>
                  <a:schemeClr val="accent3">
                    <a:lumMod val="75000"/>
                  </a:schemeClr>
                </a:solidFill>
              </a:rPr>
              <a:t>path</a:t>
            </a:r>
            <a:r>
              <a:rPr lang="zh-CN" altLang="zh-CN" sz="1200" dirty="0">
                <a:solidFill>
                  <a:schemeClr val="accent3">
                    <a:lumMod val="75000"/>
                  </a:schemeClr>
                </a:solidFill>
              </a:rPr>
              <a:t>环境变量的变量值的最前端添加如下的变量值，在系统环境变量中选择</a:t>
            </a:r>
            <a:r>
              <a:rPr lang="en-US" altLang="zh-CN" sz="1200" dirty="0">
                <a:solidFill>
                  <a:schemeClr val="accent3">
                    <a:lumMod val="75000"/>
                  </a:schemeClr>
                </a:solidFill>
              </a:rPr>
              <a:t>path</a:t>
            </a:r>
            <a:r>
              <a:rPr lang="zh-CN" altLang="zh-CN" sz="1200" dirty="0">
                <a:solidFill>
                  <a:schemeClr val="accent3">
                    <a:lumMod val="75000"/>
                  </a:schemeClr>
                </a:solidFill>
              </a:rPr>
              <a:t>环境变量，双击或者单击</a:t>
            </a:r>
            <a:r>
              <a:rPr lang="zh-CN" altLang="zh-CN" sz="1200" dirty="0" smtClean="0">
                <a:solidFill>
                  <a:schemeClr val="accent3">
                    <a:lumMod val="75000"/>
                  </a:schemeClr>
                </a:solidFill>
              </a:rPr>
              <a:t>右侧</a:t>
            </a:r>
            <a:r>
              <a:rPr lang="zh-CN" altLang="en-US" sz="1200" dirty="0">
                <a:solidFill>
                  <a:schemeClr val="accent3">
                    <a:lumMod val="75000"/>
                  </a:schemeClr>
                </a:solidFill>
              </a:rPr>
              <a:t>的</a:t>
            </a:r>
            <a:r>
              <a:rPr lang="zh-CN" altLang="zh-CN" sz="1200" dirty="0" smtClean="0">
                <a:solidFill>
                  <a:schemeClr val="accent3">
                    <a:lumMod val="75000"/>
                  </a:schemeClr>
                </a:solidFill>
              </a:rPr>
              <a:t>编辑</a:t>
            </a:r>
            <a:r>
              <a:rPr lang="zh-CN" altLang="zh-CN" sz="1200" dirty="0">
                <a:solidFill>
                  <a:schemeClr val="accent3">
                    <a:lumMod val="75000"/>
                  </a:schemeClr>
                </a:solidFill>
              </a:rPr>
              <a:t>按钮。</a:t>
            </a:r>
          </a:p>
          <a:p>
            <a:r>
              <a:rPr lang="zh-CN" altLang="zh-CN" sz="1200" b="1" dirty="0">
                <a:solidFill>
                  <a:schemeClr val="accent3">
                    <a:lumMod val="75000"/>
                  </a:schemeClr>
                </a:solidFill>
              </a:rPr>
              <a:t>变量名：</a:t>
            </a:r>
            <a:r>
              <a:rPr lang="en-US" altLang="zh-CN" sz="1200" dirty="0">
                <a:solidFill>
                  <a:schemeClr val="accent3">
                    <a:lumMod val="75000"/>
                  </a:schemeClr>
                </a:solidFill>
              </a:rPr>
              <a:t>Path</a:t>
            </a:r>
            <a:endParaRPr lang="zh-CN" altLang="zh-CN" sz="1200" dirty="0">
              <a:solidFill>
                <a:schemeClr val="accent3">
                  <a:lumMod val="75000"/>
                </a:schemeClr>
              </a:solidFill>
            </a:endParaRPr>
          </a:p>
          <a:p>
            <a:r>
              <a:rPr lang="zh-CN" altLang="zh-CN" sz="1200" b="1" dirty="0">
                <a:solidFill>
                  <a:schemeClr val="accent3">
                    <a:lumMod val="75000"/>
                  </a:schemeClr>
                </a:solidFill>
              </a:rPr>
              <a:t>变量值：</a:t>
            </a:r>
            <a:r>
              <a:rPr lang="en-US" altLang="zh-CN" sz="1200" dirty="0">
                <a:solidFill>
                  <a:schemeClr val="accent3">
                    <a:lumMod val="75000"/>
                  </a:schemeClr>
                </a:solidFill>
              </a:rPr>
              <a:t>%JAVA_HOME%\bin;%JAVA_HOME%\</a:t>
            </a:r>
            <a:r>
              <a:rPr lang="en-US" altLang="zh-CN" sz="1200" dirty="0" err="1" smtClean="0">
                <a:solidFill>
                  <a:schemeClr val="accent3">
                    <a:lumMod val="75000"/>
                  </a:schemeClr>
                </a:solidFill>
              </a:rPr>
              <a:t>jre</a:t>
            </a:r>
            <a:r>
              <a:rPr lang="en-US" altLang="zh-CN" sz="1200" dirty="0" smtClean="0">
                <a:solidFill>
                  <a:schemeClr val="accent3">
                    <a:lumMod val="75000"/>
                  </a:schemeClr>
                </a:solidFill>
              </a:rPr>
              <a:t>\bin</a:t>
            </a:r>
          </a:p>
          <a:p>
            <a:r>
              <a:rPr lang="zh-CN" altLang="zh-CN" sz="1200" dirty="0" smtClean="0">
                <a:solidFill>
                  <a:schemeClr val="accent3">
                    <a:lumMod val="75000"/>
                  </a:schemeClr>
                </a:solidFill>
              </a:rPr>
              <a:t>（变量</a:t>
            </a:r>
            <a:r>
              <a:rPr lang="zh-CN" altLang="zh-CN" sz="1200" dirty="0">
                <a:solidFill>
                  <a:schemeClr val="accent3">
                    <a:lumMod val="75000"/>
                  </a:schemeClr>
                </a:solidFill>
              </a:rPr>
              <a:t>值之间用“</a:t>
            </a:r>
            <a:r>
              <a:rPr lang="en-US" altLang="zh-CN" sz="1200" dirty="0">
                <a:solidFill>
                  <a:schemeClr val="accent3">
                    <a:lumMod val="75000"/>
                  </a:schemeClr>
                </a:solidFill>
              </a:rPr>
              <a:t>;</a:t>
            </a:r>
            <a:r>
              <a:rPr lang="zh-CN" altLang="zh-CN" sz="1200" dirty="0">
                <a:solidFill>
                  <a:schemeClr val="accent3">
                    <a:lumMod val="75000"/>
                  </a:schemeClr>
                </a:solidFill>
              </a:rPr>
              <a:t>”隔开</a:t>
            </a:r>
            <a:r>
              <a:rPr lang="zh-CN" altLang="zh-CN" sz="1200" dirty="0" smtClean="0">
                <a:solidFill>
                  <a:schemeClr val="accent3">
                    <a:lumMod val="75000"/>
                  </a:schemeClr>
                </a:solidFill>
              </a:rPr>
              <a:t>）</a:t>
            </a:r>
            <a:r>
              <a:rPr lang="en-US" altLang="zh-CN" sz="1200" dirty="0" smtClean="0">
                <a:solidFill>
                  <a:schemeClr val="accent3">
                    <a:lumMod val="75000"/>
                  </a:schemeClr>
                </a:solidFill>
              </a:rPr>
              <a:t> </a:t>
            </a:r>
            <a:endParaRPr lang="zh-CN" altLang="zh-CN" sz="1200" dirty="0">
              <a:solidFill>
                <a:schemeClr val="accent3">
                  <a:lumMod val="75000"/>
                </a:schemeClr>
              </a:solidFill>
            </a:endParaRPr>
          </a:p>
        </p:txBody>
      </p:sp>
      <p:grpSp>
        <p:nvGrpSpPr>
          <p:cNvPr id="73" name="组合 72"/>
          <p:cNvGrpSpPr/>
          <p:nvPr/>
        </p:nvGrpSpPr>
        <p:grpSpPr>
          <a:xfrm>
            <a:off x="2699792" y="2571750"/>
            <a:ext cx="1305997" cy="400050"/>
            <a:chOff x="755736" y="3075806"/>
            <a:chExt cx="1451108" cy="400050"/>
          </a:xfrm>
        </p:grpSpPr>
        <p:sp>
          <p:nvSpPr>
            <p:cNvPr id="74" name="圆角矩形 73"/>
            <p:cNvSpPr/>
            <p:nvPr/>
          </p:nvSpPr>
          <p:spPr>
            <a:xfrm>
              <a:off x="755736" y="3095831"/>
              <a:ext cx="1440000" cy="3600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>
              <a:outerShdw blurRad="190500" dist="1905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/>
              <a:endParaRPr lang="zh-CN" altLang="en-US" sz="2400">
                <a:latin typeface="Impact" panose="020B0806030902050204" pitchFamily="34" charset="0"/>
              </a:endParaRPr>
            </a:p>
          </p:txBody>
        </p:sp>
        <p:sp>
          <p:nvSpPr>
            <p:cNvPr id="75" name="MH_SubTitle_1"/>
            <p:cNvSpPr/>
            <p:nvPr>
              <p:custDataLst>
                <p:tags r:id="rId8"/>
              </p:custDataLst>
            </p:nvPr>
          </p:nvSpPr>
          <p:spPr>
            <a:xfrm>
              <a:off x="780277" y="3075806"/>
              <a:ext cx="1426567" cy="400050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 fontScale="85000" lnSpcReduction="10000"/>
            </a:bodyPr>
            <a:lstStyle/>
            <a:p>
              <a:pPr algn="ctr">
                <a:defRPr/>
              </a:pPr>
              <a:r>
                <a:rPr lang="en-US" altLang="zh-CN" sz="1600" b="1" dirty="0" smtClean="0">
                  <a:solidFill>
                    <a:schemeClr val="bg1"/>
                  </a:solidFill>
                </a:rPr>
                <a:t>JAVA_HOME</a:t>
              </a:r>
              <a:endParaRPr lang="zh-CN" altLang="en-US" sz="16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6" name="组合 75"/>
          <p:cNvGrpSpPr/>
          <p:nvPr/>
        </p:nvGrpSpPr>
        <p:grpSpPr>
          <a:xfrm>
            <a:off x="4768156" y="2571750"/>
            <a:ext cx="1460028" cy="400050"/>
            <a:chOff x="755736" y="3066753"/>
            <a:chExt cx="1622253" cy="400050"/>
          </a:xfrm>
        </p:grpSpPr>
        <p:sp>
          <p:nvSpPr>
            <p:cNvPr id="77" name="圆角矩形 76"/>
            <p:cNvSpPr/>
            <p:nvPr/>
          </p:nvSpPr>
          <p:spPr>
            <a:xfrm>
              <a:off x="755736" y="3095831"/>
              <a:ext cx="1622253" cy="3600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>
              <a:outerShdw blurRad="190500" dist="1905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/>
              <a:endParaRPr lang="zh-CN" altLang="en-US" sz="2400">
                <a:latin typeface="Impact" panose="020B0806030902050204" pitchFamily="34" charset="0"/>
              </a:endParaRPr>
            </a:p>
          </p:txBody>
        </p:sp>
        <p:sp>
          <p:nvSpPr>
            <p:cNvPr id="78" name="MH_SubTitle_1"/>
            <p:cNvSpPr/>
            <p:nvPr>
              <p:custDataLst>
                <p:tags r:id="rId7"/>
              </p:custDataLst>
            </p:nvPr>
          </p:nvSpPr>
          <p:spPr>
            <a:xfrm>
              <a:off x="797929" y="3066753"/>
              <a:ext cx="1539757" cy="400050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algn="ctr">
                <a:defRPr/>
              </a:pPr>
              <a:r>
                <a:rPr lang="en-US" altLang="zh-CN" sz="1600" b="1" dirty="0" err="1" smtClean="0">
                  <a:solidFill>
                    <a:schemeClr val="bg1"/>
                  </a:solidFill>
                </a:rPr>
                <a:t>classpath</a:t>
              </a:r>
              <a:endParaRPr lang="zh-CN" altLang="en-US" sz="16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9" name="组合 78"/>
          <p:cNvGrpSpPr/>
          <p:nvPr/>
        </p:nvGrpSpPr>
        <p:grpSpPr>
          <a:xfrm>
            <a:off x="7020416" y="1923678"/>
            <a:ext cx="1296000" cy="400050"/>
            <a:chOff x="755736" y="3075806"/>
            <a:chExt cx="1440000" cy="400050"/>
          </a:xfrm>
        </p:grpSpPr>
        <p:sp>
          <p:nvSpPr>
            <p:cNvPr id="80" name="圆角矩形 79"/>
            <p:cNvSpPr/>
            <p:nvPr/>
          </p:nvSpPr>
          <p:spPr>
            <a:xfrm>
              <a:off x="755736" y="3082183"/>
              <a:ext cx="1440000" cy="3600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>
              <a:outerShdw blurRad="190500" dist="1905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/>
              <a:endParaRPr lang="zh-CN" altLang="en-US" sz="2400">
                <a:latin typeface="Impact" panose="020B0806030902050204" pitchFamily="34" charset="0"/>
              </a:endParaRPr>
            </a:p>
          </p:txBody>
        </p:sp>
        <p:sp>
          <p:nvSpPr>
            <p:cNvPr id="81" name="MH_SubTitle_1"/>
            <p:cNvSpPr/>
            <p:nvPr>
              <p:custDataLst>
                <p:tags r:id="rId6"/>
              </p:custDataLst>
            </p:nvPr>
          </p:nvSpPr>
          <p:spPr>
            <a:xfrm>
              <a:off x="838231" y="3075806"/>
              <a:ext cx="1275010" cy="400050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algn="ctr">
                <a:defRPr/>
              </a:pPr>
              <a:r>
                <a:rPr lang="en-US" altLang="zh-CN" sz="1600" b="1" dirty="0" smtClean="0">
                  <a:solidFill>
                    <a:schemeClr val="bg1"/>
                  </a:solidFill>
                </a:rPr>
                <a:t>path</a:t>
              </a:r>
              <a:endParaRPr lang="zh-CN" altLang="en-US" sz="16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31" name="燕尾形 30"/>
          <p:cNvSpPr/>
          <p:nvPr/>
        </p:nvSpPr>
        <p:spPr>
          <a:xfrm>
            <a:off x="2879923" y="237619"/>
            <a:ext cx="3708301" cy="315697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txBody>
          <a:bodyPr anchor="ctr"/>
          <a:lstStyle/>
          <a:p>
            <a:pPr algn="ctr" defTabSz="68707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600" dirty="0" smtClean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第一章：</a:t>
            </a:r>
            <a:r>
              <a:rPr lang="en-US" altLang="zh-CN" sz="1600" dirty="0" smtClean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JAVA</a:t>
            </a:r>
            <a:r>
              <a:rPr lang="zh-CN" altLang="en-US" sz="1600" dirty="0" smtClean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概述及简单程序调试</a:t>
            </a:r>
            <a:endParaRPr lang="zh-CN" altLang="en-US" sz="1600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2" name="燕尾形 31"/>
          <p:cNvSpPr/>
          <p:nvPr/>
        </p:nvSpPr>
        <p:spPr>
          <a:xfrm>
            <a:off x="6666497" y="267526"/>
            <a:ext cx="216024" cy="288000"/>
          </a:xfrm>
          <a:prstGeom prst="chevron">
            <a:avLst>
              <a:gd name="adj" fmla="val 65973"/>
            </a:avLst>
          </a:prstGeom>
          <a:solidFill>
            <a:schemeClr val="accent1"/>
          </a:solidFill>
          <a:ln>
            <a:noFill/>
          </a:ln>
        </p:spPr>
        <p:txBody>
          <a:bodyPr anchor="ctr"/>
          <a:lstStyle/>
          <a:p>
            <a:pPr algn="ctr" defTabSz="687070" fontAlgn="base">
              <a:spcBef>
                <a:spcPct val="0"/>
              </a:spcBef>
              <a:spcAft>
                <a:spcPct val="0"/>
              </a:spcAft>
            </a:pPr>
            <a:endParaRPr lang="zh-CN" altLang="en-US" sz="140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323528" y="791854"/>
            <a:ext cx="3744415" cy="466791"/>
            <a:chOff x="814328" y="3219334"/>
            <a:chExt cx="2797200" cy="432536"/>
          </a:xfrm>
        </p:grpSpPr>
        <p:grpSp>
          <p:nvGrpSpPr>
            <p:cNvPr id="34" name="组合 33"/>
            <p:cNvGrpSpPr/>
            <p:nvPr/>
          </p:nvGrpSpPr>
          <p:grpSpPr>
            <a:xfrm>
              <a:off x="814328" y="3219334"/>
              <a:ext cx="2797200" cy="432536"/>
              <a:chOff x="2173927" y="3285519"/>
              <a:chExt cx="3549387" cy="548848"/>
            </a:xfrm>
          </p:grpSpPr>
          <p:grpSp>
            <p:nvGrpSpPr>
              <p:cNvPr id="36" name="组合 35"/>
              <p:cNvGrpSpPr/>
              <p:nvPr/>
            </p:nvGrpSpPr>
            <p:grpSpPr>
              <a:xfrm>
                <a:off x="2173927" y="3285519"/>
                <a:ext cx="3549387" cy="548848"/>
                <a:chOff x="4304043" y="1286668"/>
                <a:chExt cx="7914744" cy="2757793"/>
              </a:xfrm>
              <a:effectLst>
                <a:outerShdw blurRad="381000" dist="254000" dir="8100000" algn="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38" name="圆角矩形 37"/>
                <p:cNvSpPr/>
                <p:nvPr/>
              </p:nvSpPr>
              <p:spPr>
                <a:xfrm>
                  <a:off x="4304043" y="1286668"/>
                  <a:ext cx="7914744" cy="2757793"/>
                </a:xfrm>
                <a:prstGeom prst="roundRect">
                  <a:avLst/>
                </a:prstGeom>
                <a:gradFill>
                  <a:gsLst>
                    <a:gs pos="62000">
                      <a:schemeClr val="bg1">
                        <a:lumMod val="95000"/>
                      </a:schemeClr>
                    </a:gs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  <a:gs pos="0">
                      <a:schemeClr val="bg1"/>
                    </a:gs>
                  </a:gsLst>
                  <a:lin ang="81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zh-CN" altLang="en-US" sz="1500"/>
                </a:p>
              </p:txBody>
            </p:sp>
            <p:sp>
              <p:nvSpPr>
                <p:cNvPr id="39" name="圆角矩形 38"/>
                <p:cNvSpPr/>
                <p:nvPr/>
              </p:nvSpPr>
              <p:spPr>
                <a:xfrm>
                  <a:off x="4351924" y="1373342"/>
                  <a:ext cx="7812881" cy="2584452"/>
                </a:xfrm>
                <a:prstGeom prst="roundRect">
                  <a:avLst/>
                </a:prstGeom>
                <a:gradFill>
                  <a:gsLst>
                    <a:gs pos="42000">
                      <a:srgbClr val="F0F0F0"/>
                    </a:gs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  <a:gs pos="0">
                      <a:schemeClr val="bg1"/>
                    </a:gs>
                  </a:gsLst>
                  <a:lin ang="189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zh-CN" altLang="en-US" sz="1500"/>
                </a:p>
              </p:txBody>
            </p:sp>
          </p:grpSp>
          <p:sp>
            <p:nvSpPr>
              <p:cNvPr id="37" name="椭圆 36"/>
              <p:cNvSpPr/>
              <p:nvPr/>
            </p:nvSpPr>
            <p:spPr>
              <a:xfrm>
                <a:off x="2307129" y="3420212"/>
                <a:ext cx="344600" cy="279463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  <a:effectLst>
                <a:outerShdw blurRad="88900" dist="63500" dir="8100000" algn="tr" rotWithShape="0">
                  <a:prstClr val="black">
                    <a:alpha val="57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zh-CN" altLang="en-US" sz="1500"/>
              </a:p>
            </p:txBody>
          </p:sp>
        </p:grpSp>
        <p:sp>
          <p:nvSpPr>
            <p:cNvPr id="35" name="TextBox 34"/>
            <p:cNvSpPr txBox="1"/>
            <p:nvPr/>
          </p:nvSpPr>
          <p:spPr>
            <a:xfrm>
              <a:off x="1379058" y="3331792"/>
              <a:ext cx="2052004" cy="21389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ctr">
                <a:defRPr sz="1400" b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defRPr>
              </a:lvl1pPr>
            </a:lstStyle>
            <a:p>
              <a:pPr algn="l"/>
              <a:r>
                <a:rPr lang="zh-CN" altLang="en-US" sz="1500" dirty="0" smtClean="0">
                  <a:solidFill>
                    <a:schemeClr val="accent3">
                      <a:lumMod val="75000"/>
                    </a:schemeClr>
                  </a:solidFill>
                </a:rPr>
                <a:t>安装</a:t>
              </a:r>
              <a:r>
                <a:rPr lang="en-US" altLang="zh-CN" sz="1500" dirty="0" smtClean="0">
                  <a:solidFill>
                    <a:schemeClr val="accent3">
                      <a:lumMod val="75000"/>
                    </a:schemeClr>
                  </a:solidFill>
                </a:rPr>
                <a:t>JDK—</a:t>
              </a:r>
              <a:r>
                <a:rPr lang="zh-CN" altLang="en-US" sz="1500" dirty="0" smtClean="0">
                  <a:solidFill>
                    <a:schemeClr val="accent3">
                      <a:lumMod val="75000"/>
                    </a:schemeClr>
                  </a:solidFill>
                </a:rPr>
                <a:t>环境变量设置</a:t>
              </a:r>
              <a:endParaRPr lang="zh-CN" altLang="en-US" sz="1500" dirty="0">
                <a:solidFill>
                  <a:schemeClr val="accent3">
                    <a:lumMod val="75000"/>
                  </a:schemeClr>
                </a:solidFill>
              </a:endParaRPr>
            </a:p>
          </p:txBody>
        </p:sp>
      </p:grpSp>
      <p:graphicFrame>
        <p:nvGraphicFramePr>
          <p:cNvPr id="2" name="对象 1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72649067"/>
              </p:ext>
            </p:extLst>
          </p:nvPr>
        </p:nvGraphicFramePr>
        <p:xfrm>
          <a:off x="611560" y="1532644"/>
          <a:ext cx="1257005" cy="13738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62" name="演示文稿" r:id="rId11" imgW="4518579" imgH="3388560" progId="PowerPoint.Show.12">
                  <p:embed/>
                </p:oleObj>
              </mc:Choice>
              <mc:Fallback>
                <p:oleObj name="演示文稿" r:id="rId11" imgW="4518579" imgH="3388560" progId="PowerPoint.Show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11560" y="1532644"/>
                        <a:ext cx="1257005" cy="137382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18057426"/>
              </p:ext>
            </p:extLst>
          </p:nvPr>
        </p:nvGraphicFramePr>
        <p:xfrm>
          <a:off x="2483768" y="1698601"/>
          <a:ext cx="1831975" cy="7291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63" name="演示文稿" r:id="rId13" imgW="3378589" imgH="2534310" progId="PowerPoint.Show.12">
                  <p:embed/>
                </p:oleObj>
              </mc:Choice>
              <mc:Fallback>
                <p:oleObj name="演示文稿" r:id="rId13" imgW="3378589" imgH="2534310" progId="PowerPoint.Show.1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83768" y="1698601"/>
                        <a:ext cx="1831975" cy="72913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80671427"/>
              </p:ext>
            </p:extLst>
          </p:nvPr>
        </p:nvGraphicFramePr>
        <p:xfrm>
          <a:off x="4674765" y="1707654"/>
          <a:ext cx="1831975" cy="7291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64" name="演示文稿" r:id="rId15" imgW="3396221" imgH="2547270" progId="PowerPoint.Show.12">
                  <p:embed/>
                </p:oleObj>
              </mc:Choice>
              <mc:Fallback>
                <p:oleObj name="演示文稿" r:id="rId15" imgW="3396221" imgH="2547270" progId="PowerPoint.Show.1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74765" y="1707654"/>
                        <a:ext cx="1831975" cy="72913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90139776"/>
              </p:ext>
            </p:extLst>
          </p:nvPr>
        </p:nvGraphicFramePr>
        <p:xfrm>
          <a:off x="6772473" y="1059582"/>
          <a:ext cx="1831975" cy="7291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65" name="演示文稿" r:id="rId17" imgW="948553" imgH="710255" progId="PowerPoint.Show.12">
                  <p:embed/>
                </p:oleObj>
              </mc:Choice>
              <mc:Fallback>
                <p:oleObj name="演示文稿" r:id="rId17" imgW="948553" imgH="710255" progId="PowerPoint.Show.1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72473" y="1059582"/>
                        <a:ext cx="1831975" cy="72913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44455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35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3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100"/>
                            </p:stCondLst>
                            <p:childTnLst>
                              <p:par>
                                <p:cTn id="1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600"/>
                            </p:stCondLst>
                            <p:childTnLst>
                              <p:par>
                                <p:cTn id="2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100"/>
                            </p:stCondLst>
                            <p:childTnLst>
                              <p:par>
                                <p:cTn id="3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5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5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/>
      <p:bldP spid="70" grpId="0"/>
      <p:bldP spid="71" grpId="0"/>
      <p:bldP spid="72" grpId="0"/>
      <p:bldP spid="31" grpId="0" animBg="1"/>
      <p:bldP spid="3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直接连接符 10"/>
          <p:cNvCxnSpPr/>
          <p:nvPr/>
        </p:nvCxnSpPr>
        <p:spPr>
          <a:xfrm>
            <a:off x="-236483" y="3652042"/>
            <a:ext cx="938048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2" name="组合 11"/>
          <p:cNvGrpSpPr/>
          <p:nvPr/>
        </p:nvGrpSpPr>
        <p:grpSpPr>
          <a:xfrm>
            <a:off x="395536" y="1508382"/>
            <a:ext cx="1961061" cy="1799434"/>
            <a:chOff x="482671" y="1577930"/>
            <a:chExt cx="1384997" cy="1799434"/>
          </a:xfrm>
        </p:grpSpPr>
        <p:grpSp>
          <p:nvGrpSpPr>
            <p:cNvPr id="13" name="组合 12"/>
            <p:cNvGrpSpPr/>
            <p:nvPr/>
          </p:nvGrpSpPr>
          <p:grpSpPr>
            <a:xfrm rot="10800000">
              <a:off x="482671" y="1577930"/>
              <a:ext cx="1384997" cy="1799434"/>
              <a:chOff x="4020870" y="2194485"/>
              <a:chExt cx="1102258" cy="143209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15" name="等腰三角形 43"/>
              <p:cNvSpPr/>
              <p:nvPr/>
            </p:nvSpPr>
            <p:spPr>
              <a:xfrm>
                <a:off x="4020870" y="2194485"/>
                <a:ext cx="1102258" cy="1432090"/>
              </a:xfrm>
              <a:custGeom>
                <a:avLst/>
                <a:gdLst/>
                <a:ahLst/>
                <a:cxnLst/>
                <a:rect l="l" t="t" r="r" b="b"/>
                <a:pathLst>
                  <a:path w="1102258" h="1432090">
                    <a:moveTo>
                      <a:pt x="761620" y="431870"/>
                    </a:moveTo>
                    <a:lnTo>
                      <a:pt x="856659" y="621949"/>
                    </a:lnTo>
                    <a:lnTo>
                      <a:pt x="234710" y="621949"/>
                    </a:lnTo>
                    <a:lnTo>
                      <a:pt x="325695" y="439980"/>
                    </a:lnTo>
                    <a:cubicBezTo>
                      <a:pt x="163858" y="520416"/>
                      <a:pt x="53779" y="687834"/>
                      <a:pt x="53779" y="880961"/>
                    </a:cubicBezTo>
                    <a:cubicBezTo>
                      <a:pt x="53779" y="1155639"/>
                      <a:pt x="276450" y="1378310"/>
                      <a:pt x="551128" y="1378310"/>
                    </a:cubicBezTo>
                    <a:cubicBezTo>
                      <a:pt x="825806" y="1378310"/>
                      <a:pt x="1048477" y="1155639"/>
                      <a:pt x="1048477" y="880961"/>
                    </a:cubicBezTo>
                    <a:cubicBezTo>
                      <a:pt x="1048477" y="681767"/>
                      <a:pt x="931374" y="509923"/>
                      <a:pt x="761620" y="431870"/>
                    </a:cubicBezTo>
                    <a:close/>
                    <a:moveTo>
                      <a:pt x="545685" y="0"/>
                    </a:moveTo>
                    <a:lnTo>
                      <a:pt x="726120" y="360871"/>
                    </a:lnTo>
                    <a:cubicBezTo>
                      <a:pt x="945108" y="431845"/>
                      <a:pt x="1102258" y="638051"/>
                      <a:pt x="1102258" y="880961"/>
                    </a:cubicBezTo>
                    <a:cubicBezTo>
                      <a:pt x="1102258" y="1185341"/>
                      <a:pt x="855509" y="1432090"/>
                      <a:pt x="551129" y="1432090"/>
                    </a:cubicBezTo>
                    <a:cubicBezTo>
                      <a:pt x="246749" y="1432090"/>
                      <a:pt x="0" y="1185341"/>
                      <a:pt x="0" y="880961"/>
                    </a:cubicBezTo>
                    <a:cubicBezTo>
                      <a:pt x="0" y="642821"/>
                      <a:pt x="151038" y="439958"/>
                      <a:pt x="363249" y="364872"/>
                    </a:cubicBezTo>
                    <a:close/>
                  </a:path>
                </a:pathLst>
              </a:custGeom>
              <a:gradFill>
                <a:gsLst>
                  <a:gs pos="0">
                    <a:sysClr val="window" lastClr="FFFFFF"/>
                  </a:gs>
                  <a:gs pos="55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65000"/>
                    </a:sysClr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gency FB" panose="020B0503020202020204"/>
                  <a:cs typeface="+mn-cs"/>
                </a:endParaRPr>
              </a:p>
            </p:txBody>
          </p:sp>
          <p:sp>
            <p:nvSpPr>
              <p:cNvPr id="16" name="等腰三角形 42"/>
              <p:cNvSpPr/>
              <p:nvPr/>
            </p:nvSpPr>
            <p:spPr>
              <a:xfrm>
                <a:off x="4044926" y="2251926"/>
                <a:ext cx="1054141" cy="1350591"/>
              </a:xfrm>
              <a:custGeom>
                <a:avLst/>
                <a:gdLst/>
                <a:ahLst/>
                <a:cxnLst/>
                <a:rect l="l" t="t" r="r" b="b"/>
                <a:pathLst>
                  <a:path w="1054142" h="1350592">
                    <a:moveTo>
                      <a:pt x="521627" y="0"/>
                    </a:moveTo>
                    <a:lnTo>
                      <a:pt x="682907" y="322559"/>
                    </a:lnTo>
                    <a:cubicBezTo>
                      <a:pt x="898294" y="386795"/>
                      <a:pt x="1054142" y="586958"/>
                      <a:pt x="1054142" y="823521"/>
                    </a:cubicBezTo>
                    <a:cubicBezTo>
                      <a:pt x="1054142" y="1114614"/>
                      <a:pt x="818164" y="1350592"/>
                      <a:pt x="527071" y="1350592"/>
                    </a:cubicBezTo>
                    <a:cubicBezTo>
                      <a:pt x="235978" y="1350592"/>
                      <a:pt x="0" y="1114614"/>
                      <a:pt x="0" y="823521"/>
                    </a:cubicBezTo>
                    <a:cubicBezTo>
                      <a:pt x="0" y="591722"/>
                      <a:pt x="149634" y="394871"/>
                      <a:pt x="358347" y="326560"/>
                    </a:cubicBezTo>
                    <a:close/>
                  </a:path>
                </a:pathLst>
              </a:custGeom>
              <a:gradFill>
                <a:gsLst>
                  <a:gs pos="0">
                    <a:sysClr val="window" lastClr="FFFFFF"/>
                  </a:gs>
                  <a:gs pos="43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75000"/>
                    </a:sysClr>
                  </a:gs>
                </a:gsLst>
                <a:lin ang="141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gency FB" panose="020B0503020202020204"/>
                  <a:cs typeface="+mn-cs"/>
                </a:endParaRPr>
              </a:p>
            </p:txBody>
          </p:sp>
        </p:grpSp>
        <p:sp>
          <p:nvSpPr>
            <p:cNvPr id="14" name="TextBox 33"/>
            <p:cNvSpPr>
              <a:spLocks noChangeArrowheads="1"/>
            </p:cNvSpPr>
            <p:nvPr/>
          </p:nvSpPr>
          <p:spPr bwMode="auto">
            <a:xfrm>
              <a:off x="666174" y="1966669"/>
              <a:ext cx="1041483" cy="7386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</a:rPr>
                <a:t>编写</a:t>
              </a:r>
              <a:endParaRPr kumimoji="0" lang="en-US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</a:rPr>
                <a:t>源文件</a:t>
              </a:r>
              <a:endPara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2483768" y="1508382"/>
            <a:ext cx="1866593" cy="1799434"/>
            <a:chOff x="2203220" y="1577930"/>
            <a:chExt cx="1384997" cy="1799434"/>
          </a:xfrm>
        </p:grpSpPr>
        <p:grpSp>
          <p:nvGrpSpPr>
            <p:cNvPr id="18" name="组合 17"/>
            <p:cNvGrpSpPr/>
            <p:nvPr/>
          </p:nvGrpSpPr>
          <p:grpSpPr>
            <a:xfrm rot="10800000">
              <a:off x="2203220" y="1577930"/>
              <a:ext cx="1384997" cy="1799434"/>
              <a:chOff x="4020870" y="2194485"/>
              <a:chExt cx="1102258" cy="143209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20" name="等腰三角形 43"/>
              <p:cNvSpPr/>
              <p:nvPr/>
            </p:nvSpPr>
            <p:spPr>
              <a:xfrm>
                <a:off x="4020870" y="2194485"/>
                <a:ext cx="1102258" cy="1432090"/>
              </a:xfrm>
              <a:custGeom>
                <a:avLst/>
                <a:gdLst/>
                <a:ahLst/>
                <a:cxnLst/>
                <a:rect l="l" t="t" r="r" b="b"/>
                <a:pathLst>
                  <a:path w="1102258" h="1432090">
                    <a:moveTo>
                      <a:pt x="761620" y="431870"/>
                    </a:moveTo>
                    <a:lnTo>
                      <a:pt x="856659" y="621949"/>
                    </a:lnTo>
                    <a:lnTo>
                      <a:pt x="234710" y="621949"/>
                    </a:lnTo>
                    <a:lnTo>
                      <a:pt x="325695" y="439980"/>
                    </a:lnTo>
                    <a:cubicBezTo>
                      <a:pt x="163858" y="520416"/>
                      <a:pt x="53779" y="687834"/>
                      <a:pt x="53779" y="880961"/>
                    </a:cubicBezTo>
                    <a:cubicBezTo>
                      <a:pt x="53779" y="1155639"/>
                      <a:pt x="276450" y="1378310"/>
                      <a:pt x="551128" y="1378310"/>
                    </a:cubicBezTo>
                    <a:cubicBezTo>
                      <a:pt x="825806" y="1378310"/>
                      <a:pt x="1048477" y="1155639"/>
                      <a:pt x="1048477" y="880961"/>
                    </a:cubicBezTo>
                    <a:cubicBezTo>
                      <a:pt x="1048477" y="681767"/>
                      <a:pt x="931374" y="509923"/>
                      <a:pt x="761620" y="431870"/>
                    </a:cubicBezTo>
                    <a:close/>
                    <a:moveTo>
                      <a:pt x="545685" y="0"/>
                    </a:moveTo>
                    <a:lnTo>
                      <a:pt x="726120" y="360871"/>
                    </a:lnTo>
                    <a:cubicBezTo>
                      <a:pt x="945108" y="431845"/>
                      <a:pt x="1102258" y="638051"/>
                      <a:pt x="1102258" y="880961"/>
                    </a:cubicBezTo>
                    <a:cubicBezTo>
                      <a:pt x="1102258" y="1185341"/>
                      <a:pt x="855509" y="1432090"/>
                      <a:pt x="551129" y="1432090"/>
                    </a:cubicBezTo>
                    <a:cubicBezTo>
                      <a:pt x="246749" y="1432090"/>
                      <a:pt x="0" y="1185341"/>
                      <a:pt x="0" y="880961"/>
                    </a:cubicBezTo>
                    <a:cubicBezTo>
                      <a:pt x="0" y="642821"/>
                      <a:pt x="151038" y="439958"/>
                      <a:pt x="363249" y="364872"/>
                    </a:cubicBezTo>
                    <a:close/>
                  </a:path>
                </a:pathLst>
              </a:custGeom>
              <a:gradFill>
                <a:gsLst>
                  <a:gs pos="0">
                    <a:sysClr val="window" lastClr="FFFFFF"/>
                  </a:gs>
                  <a:gs pos="55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65000"/>
                    </a:sysClr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gency FB" panose="020B0503020202020204"/>
                  <a:cs typeface="+mn-cs"/>
                </a:endParaRPr>
              </a:p>
            </p:txBody>
          </p:sp>
          <p:sp>
            <p:nvSpPr>
              <p:cNvPr id="21" name="等腰三角形 42"/>
              <p:cNvSpPr/>
              <p:nvPr/>
            </p:nvSpPr>
            <p:spPr>
              <a:xfrm>
                <a:off x="4044926" y="2251926"/>
                <a:ext cx="1054141" cy="1350591"/>
              </a:xfrm>
              <a:custGeom>
                <a:avLst/>
                <a:gdLst/>
                <a:ahLst/>
                <a:cxnLst/>
                <a:rect l="l" t="t" r="r" b="b"/>
                <a:pathLst>
                  <a:path w="1054142" h="1350592">
                    <a:moveTo>
                      <a:pt x="521627" y="0"/>
                    </a:moveTo>
                    <a:lnTo>
                      <a:pt x="682907" y="322559"/>
                    </a:lnTo>
                    <a:cubicBezTo>
                      <a:pt x="898294" y="386795"/>
                      <a:pt x="1054142" y="586958"/>
                      <a:pt x="1054142" y="823521"/>
                    </a:cubicBezTo>
                    <a:cubicBezTo>
                      <a:pt x="1054142" y="1114614"/>
                      <a:pt x="818164" y="1350592"/>
                      <a:pt x="527071" y="1350592"/>
                    </a:cubicBezTo>
                    <a:cubicBezTo>
                      <a:pt x="235978" y="1350592"/>
                      <a:pt x="0" y="1114614"/>
                      <a:pt x="0" y="823521"/>
                    </a:cubicBezTo>
                    <a:cubicBezTo>
                      <a:pt x="0" y="591722"/>
                      <a:pt x="149634" y="394871"/>
                      <a:pt x="358347" y="326560"/>
                    </a:cubicBezTo>
                    <a:close/>
                  </a:path>
                </a:pathLst>
              </a:custGeom>
              <a:gradFill>
                <a:gsLst>
                  <a:gs pos="0">
                    <a:sysClr val="window" lastClr="FFFFFF"/>
                  </a:gs>
                  <a:gs pos="43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75000"/>
                    </a:sysClr>
                  </a:gs>
                </a:gsLst>
                <a:lin ang="141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gency FB" panose="020B0503020202020204"/>
                  <a:cs typeface="+mn-cs"/>
                </a:endParaRPr>
              </a:p>
            </p:txBody>
          </p:sp>
        </p:grpSp>
        <p:sp>
          <p:nvSpPr>
            <p:cNvPr id="19" name="TextBox 33"/>
            <p:cNvSpPr>
              <a:spLocks noChangeArrowheads="1"/>
            </p:cNvSpPr>
            <p:nvPr/>
          </p:nvSpPr>
          <p:spPr bwMode="auto">
            <a:xfrm>
              <a:off x="2386723" y="1966669"/>
              <a:ext cx="1041483" cy="7386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</a:rPr>
                <a:t>编译</a:t>
              </a:r>
              <a:endParaRPr kumimoji="0" lang="en-US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</a:rPr>
                <a:t>源文件</a:t>
              </a:r>
              <a:endPara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4566758" y="1508382"/>
            <a:ext cx="1949458" cy="1799434"/>
            <a:chOff x="3923769" y="1577930"/>
            <a:chExt cx="1384997" cy="1799434"/>
          </a:xfrm>
        </p:grpSpPr>
        <p:grpSp>
          <p:nvGrpSpPr>
            <p:cNvPr id="23" name="组合 22"/>
            <p:cNvGrpSpPr/>
            <p:nvPr/>
          </p:nvGrpSpPr>
          <p:grpSpPr>
            <a:xfrm rot="10800000">
              <a:off x="3923769" y="1577930"/>
              <a:ext cx="1384997" cy="1799434"/>
              <a:chOff x="4020870" y="2194485"/>
              <a:chExt cx="1102258" cy="143209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25" name="等腰三角形 43"/>
              <p:cNvSpPr/>
              <p:nvPr/>
            </p:nvSpPr>
            <p:spPr>
              <a:xfrm>
                <a:off x="4020870" y="2194485"/>
                <a:ext cx="1102258" cy="1432090"/>
              </a:xfrm>
              <a:custGeom>
                <a:avLst/>
                <a:gdLst/>
                <a:ahLst/>
                <a:cxnLst/>
                <a:rect l="l" t="t" r="r" b="b"/>
                <a:pathLst>
                  <a:path w="1102258" h="1432090">
                    <a:moveTo>
                      <a:pt x="761620" y="431870"/>
                    </a:moveTo>
                    <a:lnTo>
                      <a:pt x="856659" y="621949"/>
                    </a:lnTo>
                    <a:lnTo>
                      <a:pt x="234710" y="621949"/>
                    </a:lnTo>
                    <a:lnTo>
                      <a:pt x="325695" y="439980"/>
                    </a:lnTo>
                    <a:cubicBezTo>
                      <a:pt x="163858" y="520416"/>
                      <a:pt x="53779" y="687834"/>
                      <a:pt x="53779" y="880961"/>
                    </a:cubicBezTo>
                    <a:cubicBezTo>
                      <a:pt x="53779" y="1155639"/>
                      <a:pt x="276450" y="1378310"/>
                      <a:pt x="551128" y="1378310"/>
                    </a:cubicBezTo>
                    <a:cubicBezTo>
                      <a:pt x="825806" y="1378310"/>
                      <a:pt x="1048477" y="1155639"/>
                      <a:pt x="1048477" y="880961"/>
                    </a:cubicBezTo>
                    <a:cubicBezTo>
                      <a:pt x="1048477" y="681767"/>
                      <a:pt x="931374" y="509923"/>
                      <a:pt x="761620" y="431870"/>
                    </a:cubicBezTo>
                    <a:close/>
                    <a:moveTo>
                      <a:pt x="545685" y="0"/>
                    </a:moveTo>
                    <a:lnTo>
                      <a:pt x="726120" y="360871"/>
                    </a:lnTo>
                    <a:cubicBezTo>
                      <a:pt x="945108" y="431845"/>
                      <a:pt x="1102258" y="638051"/>
                      <a:pt x="1102258" y="880961"/>
                    </a:cubicBezTo>
                    <a:cubicBezTo>
                      <a:pt x="1102258" y="1185341"/>
                      <a:pt x="855509" y="1432090"/>
                      <a:pt x="551129" y="1432090"/>
                    </a:cubicBezTo>
                    <a:cubicBezTo>
                      <a:pt x="246749" y="1432090"/>
                      <a:pt x="0" y="1185341"/>
                      <a:pt x="0" y="880961"/>
                    </a:cubicBezTo>
                    <a:cubicBezTo>
                      <a:pt x="0" y="642821"/>
                      <a:pt x="151038" y="439958"/>
                      <a:pt x="363249" y="364872"/>
                    </a:cubicBezTo>
                    <a:close/>
                  </a:path>
                </a:pathLst>
              </a:custGeom>
              <a:gradFill>
                <a:gsLst>
                  <a:gs pos="0">
                    <a:sysClr val="window" lastClr="FFFFFF"/>
                  </a:gs>
                  <a:gs pos="55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65000"/>
                    </a:sysClr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gency FB" panose="020B0503020202020204"/>
                  <a:cs typeface="+mn-cs"/>
                </a:endParaRPr>
              </a:p>
            </p:txBody>
          </p:sp>
          <p:sp>
            <p:nvSpPr>
              <p:cNvPr id="26" name="等腰三角形 42"/>
              <p:cNvSpPr/>
              <p:nvPr/>
            </p:nvSpPr>
            <p:spPr>
              <a:xfrm>
                <a:off x="4044927" y="2251926"/>
                <a:ext cx="1054141" cy="1350591"/>
              </a:xfrm>
              <a:custGeom>
                <a:avLst/>
                <a:gdLst/>
                <a:ahLst/>
                <a:cxnLst/>
                <a:rect l="l" t="t" r="r" b="b"/>
                <a:pathLst>
                  <a:path w="1054142" h="1350592">
                    <a:moveTo>
                      <a:pt x="521627" y="0"/>
                    </a:moveTo>
                    <a:lnTo>
                      <a:pt x="682907" y="322559"/>
                    </a:lnTo>
                    <a:cubicBezTo>
                      <a:pt x="898294" y="386795"/>
                      <a:pt x="1054142" y="586958"/>
                      <a:pt x="1054142" y="823521"/>
                    </a:cubicBezTo>
                    <a:cubicBezTo>
                      <a:pt x="1054142" y="1114614"/>
                      <a:pt x="818164" y="1350592"/>
                      <a:pt x="527071" y="1350592"/>
                    </a:cubicBezTo>
                    <a:cubicBezTo>
                      <a:pt x="235978" y="1350592"/>
                      <a:pt x="0" y="1114614"/>
                      <a:pt x="0" y="823521"/>
                    </a:cubicBezTo>
                    <a:cubicBezTo>
                      <a:pt x="0" y="591722"/>
                      <a:pt x="149634" y="394871"/>
                      <a:pt x="358347" y="326560"/>
                    </a:cubicBezTo>
                    <a:close/>
                  </a:path>
                </a:pathLst>
              </a:custGeom>
              <a:gradFill>
                <a:gsLst>
                  <a:gs pos="0">
                    <a:sysClr val="window" lastClr="FFFFFF"/>
                  </a:gs>
                  <a:gs pos="43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75000"/>
                    </a:sysClr>
                  </a:gs>
                </a:gsLst>
                <a:lin ang="141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gency FB" panose="020B0503020202020204"/>
                  <a:cs typeface="+mn-cs"/>
                </a:endParaRPr>
              </a:p>
            </p:txBody>
          </p:sp>
        </p:grpSp>
        <p:sp>
          <p:nvSpPr>
            <p:cNvPr id="24" name="TextBox 33"/>
            <p:cNvSpPr>
              <a:spLocks noChangeArrowheads="1"/>
            </p:cNvSpPr>
            <p:nvPr/>
          </p:nvSpPr>
          <p:spPr bwMode="auto">
            <a:xfrm>
              <a:off x="4107272" y="1966673"/>
              <a:ext cx="1041483" cy="7386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accent3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</a:rPr>
                <a:t>产生</a:t>
              </a:r>
              <a:endParaRPr kumimoji="0" lang="en-US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accent3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</a:rPr>
                <a:t>字节码</a:t>
              </a:r>
              <a:endPara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6715395" y="1508382"/>
            <a:ext cx="2033069" cy="1799434"/>
            <a:chOff x="5644318" y="1577930"/>
            <a:chExt cx="1384997" cy="1799434"/>
          </a:xfrm>
        </p:grpSpPr>
        <p:grpSp>
          <p:nvGrpSpPr>
            <p:cNvPr id="28" name="组合 27"/>
            <p:cNvGrpSpPr/>
            <p:nvPr/>
          </p:nvGrpSpPr>
          <p:grpSpPr>
            <a:xfrm rot="10800000">
              <a:off x="5644318" y="1577930"/>
              <a:ext cx="1384997" cy="1799434"/>
              <a:chOff x="4020870" y="2194485"/>
              <a:chExt cx="1102258" cy="143209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30" name="等腰三角形 43"/>
              <p:cNvSpPr/>
              <p:nvPr/>
            </p:nvSpPr>
            <p:spPr>
              <a:xfrm>
                <a:off x="4020870" y="2194485"/>
                <a:ext cx="1102258" cy="1432090"/>
              </a:xfrm>
              <a:custGeom>
                <a:avLst/>
                <a:gdLst/>
                <a:ahLst/>
                <a:cxnLst/>
                <a:rect l="l" t="t" r="r" b="b"/>
                <a:pathLst>
                  <a:path w="1102258" h="1432090">
                    <a:moveTo>
                      <a:pt x="761620" y="431870"/>
                    </a:moveTo>
                    <a:lnTo>
                      <a:pt x="856659" y="621949"/>
                    </a:lnTo>
                    <a:lnTo>
                      <a:pt x="234710" y="621949"/>
                    </a:lnTo>
                    <a:lnTo>
                      <a:pt x="325695" y="439980"/>
                    </a:lnTo>
                    <a:cubicBezTo>
                      <a:pt x="163858" y="520416"/>
                      <a:pt x="53779" y="687834"/>
                      <a:pt x="53779" y="880961"/>
                    </a:cubicBezTo>
                    <a:cubicBezTo>
                      <a:pt x="53779" y="1155639"/>
                      <a:pt x="276450" y="1378310"/>
                      <a:pt x="551128" y="1378310"/>
                    </a:cubicBezTo>
                    <a:cubicBezTo>
                      <a:pt x="825806" y="1378310"/>
                      <a:pt x="1048477" y="1155639"/>
                      <a:pt x="1048477" y="880961"/>
                    </a:cubicBezTo>
                    <a:cubicBezTo>
                      <a:pt x="1048477" y="681767"/>
                      <a:pt x="931374" y="509923"/>
                      <a:pt x="761620" y="431870"/>
                    </a:cubicBezTo>
                    <a:close/>
                    <a:moveTo>
                      <a:pt x="545685" y="0"/>
                    </a:moveTo>
                    <a:lnTo>
                      <a:pt x="726120" y="360871"/>
                    </a:lnTo>
                    <a:cubicBezTo>
                      <a:pt x="945108" y="431845"/>
                      <a:pt x="1102258" y="638051"/>
                      <a:pt x="1102258" y="880961"/>
                    </a:cubicBezTo>
                    <a:cubicBezTo>
                      <a:pt x="1102258" y="1185341"/>
                      <a:pt x="855509" y="1432090"/>
                      <a:pt x="551129" y="1432090"/>
                    </a:cubicBezTo>
                    <a:cubicBezTo>
                      <a:pt x="246749" y="1432090"/>
                      <a:pt x="0" y="1185341"/>
                      <a:pt x="0" y="880961"/>
                    </a:cubicBezTo>
                    <a:cubicBezTo>
                      <a:pt x="0" y="642821"/>
                      <a:pt x="151038" y="439958"/>
                      <a:pt x="363249" y="364872"/>
                    </a:cubicBezTo>
                    <a:close/>
                  </a:path>
                </a:pathLst>
              </a:custGeom>
              <a:gradFill>
                <a:gsLst>
                  <a:gs pos="0">
                    <a:sysClr val="window" lastClr="FFFFFF"/>
                  </a:gs>
                  <a:gs pos="55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65000"/>
                    </a:sysClr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gency FB" panose="020B0503020202020204"/>
                  <a:cs typeface="+mn-cs"/>
                </a:endParaRPr>
              </a:p>
            </p:txBody>
          </p:sp>
          <p:sp>
            <p:nvSpPr>
              <p:cNvPr id="31" name="等腰三角形 42"/>
              <p:cNvSpPr/>
              <p:nvPr/>
            </p:nvSpPr>
            <p:spPr>
              <a:xfrm>
                <a:off x="4044926" y="2251926"/>
                <a:ext cx="1054141" cy="1350591"/>
              </a:xfrm>
              <a:custGeom>
                <a:avLst/>
                <a:gdLst/>
                <a:ahLst/>
                <a:cxnLst/>
                <a:rect l="l" t="t" r="r" b="b"/>
                <a:pathLst>
                  <a:path w="1054142" h="1350592">
                    <a:moveTo>
                      <a:pt x="521627" y="0"/>
                    </a:moveTo>
                    <a:lnTo>
                      <a:pt x="682907" y="322559"/>
                    </a:lnTo>
                    <a:cubicBezTo>
                      <a:pt x="898294" y="386795"/>
                      <a:pt x="1054142" y="586958"/>
                      <a:pt x="1054142" y="823521"/>
                    </a:cubicBezTo>
                    <a:cubicBezTo>
                      <a:pt x="1054142" y="1114614"/>
                      <a:pt x="818164" y="1350592"/>
                      <a:pt x="527071" y="1350592"/>
                    </a:cubicBezTo>
                    <a:cubicBezTo>
                      <a:pt x="235978" y="1350592"/>
                      <a:pt x="0" y="1114614"/>
                      <a:pt x="0" y="823521"/>
                    </a:cubicBezTo>
                    <a:cubicBezTo>
                      <a:pt x="0" y="591722"/>
                      <a:pt x="149634" y="394871"/>
                      <a:pt x="358347" y="326560"/>
                    </a:cubicBezTo>
                    <a:close/>
                  </a:path>
                </a:pathLst>
              </a:custGeom>
              <a:gradFill>
                <a:gsLst>
                  <a:gs pos="0">
                    <a:sysClr val="window" lastClr="FFFFFF"/>
                  </a:gs>
                  <a:gs pos="43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75000"/>
                    </a:sysClr>
                  </a:gs>
                </a:gsLst>
                <a:lin ang="141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gency FB" panose="020B0503020202020204"/>
                  <a:cs typeface="+mn-cs"/>
                </a:endParaRPr>
              </a:p>
            </p:txBody>
          </p:sp>
        </p:grpSp>
        <p:sp>
          <p:nvSpPr>
            <p:cNvPr id="29" name="TextBox 33"/>
            <p:cNvSpPr>
              <a:spLocks noChangeArrowheads="1"/>
            </p:cNvSpPr>
            <p:nvPr/>
          </p:nvSpPr>
          <p:spPr bwMode="auto">
            <a:xfrm>
              <a:off x="5827821" y="1966673"/>
              <a:ext cx="1041483" cy="7386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accent5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</a:rPr>
                <a:t>解释执行</a:t>
              </a:r>
              <a:endParaRPr kumimoji="0" lang="en-US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accent5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</a:rPr>
                <a:t>字节码</a:t>
              </a:r>
              <a:endPara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37" name="椭圆 36"/>
          <p:cNvSpPr/>
          <p:nvPr/>
        </p:nvSpPr>
        <p:spPr>
          <a:xfrm flipH="1">
            <a:off x="1259632" y="3543216"/>
            <a:ext cx="216000" cy="2160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 flipH="1">
            <a:off x="3347864" y="3543216"/>
            <a:ext cx="216000" cy="2160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 flipH="1">
            <a:off x="5380095" y="3543216"/>
            <a:ext cx="216000" cy="21600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 flipH="1">
            <a:off x="7596360" y="3543216"/>
            <a:ext cx="216000" cy="216000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796274" y="3941643"/>
            <a:ext cx="118343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zh-CN" altLang="en-US" sz="16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</a:rPr>
              <a:t>使用文本编辑器</a:t>
            </a:r>
            <a:endParaRPr lang="en-US" altLang="zh-CN" sz="1600" dirty="0">
              <a:solidFill>
                <a:schemeClr val="bg1">
                  <a:lumMod val="50000"/>
                </a:schemeClr>
              </a:solidFill>
              <a:latin typeface="微软雅黑" panose="020B0503020204020204" charset="-122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2915816" y="3939902"/>
            <a:ext cx="110118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zh-CN" altLang="en-US" sz="16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</a:rPr>
              <a:t>使用</a:t>
            </a:r>
            <a:r>
              <a:rPr lang="en-US" altLang="zh-CN" sz="16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</a:rPr>
              <a:t>Java</a:t>
            </a:r>
            <a:r>
              <a:rPr lang="zh-CN" altLang="en-US" sz="16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</a:rPr>
              <a:t>编译器</a:t>
            </a:r>
            <a:endParaRPr lang="en-US" altLang="zh-CN" sz="1600" dirty="0">
              <a:solidFill>
                <a:schemeClr val="bg1">
                  <a:lumMod val="50000"/>
                </a:schemeClr>
              </a:solidFill>
              <a:latin typeface="微软雅黑" panose="020B0503020204020204" charset="-122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4932040" y="3867894"/>
            <a:ext cx="110118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zh-CN" altLang="en-US" sz="16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</a:rPr>
              <a:t>编译后产生</a:t>
            </a:r>
            <a:r>
              <a:rPr lang="en-US" altLang="zh-CN" sz="16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</a:rPr>
              <a:t>.class</a:t>
            </a:r>
            <a:r>
              <a:rPr lang="zh-CN" altLang="en-US" sz="16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</a:rPr>
              <a:t>字节码文件</a:t>
            </a:r>
            <a:endParaRPr lang="en-US" altLang="zh-CN" sz="1600" dirty="0">
              <a:solidFill>
                <a:schemeClr val="bg1">
                  <a:lumMod val="50000"/>
                </a:schemeClr>
              </a:solidFill>
              <a:latin typeface="微软雅黑" panose="020B0503020204020204" charset="-122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7143219" y="3867894"/>
            <a:ext cx="110118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zh-CN" altLang="en-US" sz="16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</a:rPr>
              <a:t>使用</a:t>
            </a:r>
            <a:r>
              <a:rPr lang="en-US" altLang="zh-CN" sz="16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</a:rPr>
              <a:t>java</a:t>
            </a:r>
            <a:r>
              <a:rPr lang="zh-CN" altLang="en-US" sz="16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</a:rPr>
              <a:t>解释器执行字节码</a:t>
            </a:r>
            <a:endParaRPr lang="en-US" altLang="zh-CN" sz="1600" dirty="0">
              <a:solidFill>
                <a:schemeClr val="bg1">
                  <a:lumMod val="50000"/>
                </a:schemeClr>
              </a:solidFill>
              <a:latin typeface="微软雅黑" panose="020B0503020204020204" charset="-122"/>
            </a:endParaRPr>
          </a:p>
        </p:txBody>
      </p:sp>
      <p:sp>
        <p:nvSpPr>
          <p:cNvPr id="34" name="燕尾形 33"/>
          <p:cNvSpPr/>
          <p:nvPr/>
        </p:nvSpPr>
        <p:spPr>
          <a:xfrm>
            <a:off x="2879923" y="237619"/>
            <a:ext cx="3708301" cy="315697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txBody>
          <a:bodyPr anchor="ctr"/>
          <a:lstStyle/>
          <a:p>
            <a:pPr algn="ctr" defTabSz="68707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600" dirty="0" smtClean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第一章：</a:t>
            </a:r>
            <a:r>
              <a:rPr lang="en-US" altLang="zh-CN" sz="1600" dirty="0" smtClean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JAVA</a:t>
            </a:r>
            <a:r>
              <a:rPr lang="zh-CN" altLang="en-US" sz="1600" dirty="0" smtClean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概述及简单程序调试</a:t>
            </a:r>
            <a:endParaRPr lang="zh-CN" altLang="en-US" sz="1600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燕尾形 34"/>
          <p:cNvSpPr/>
          <p:nvPr/>
        </p:nvSpPr>
        <p:spPr>
          <a:xfrm>
            <a:off x="6666497" y="267526"/>
            <a:ext cx="216024" cy="288000"/>
          </a:xfrm>
          <a:prstGeom prst="chevron">
            <a:avLst>
              <a:gd name="adj" fmla="val 65973"/>
            </a:avLst>
          </a:prstGeom>
          <a:solidFill>
            <a:schemeClr val="accent1"/>
          </a:solidFill>
          <a:ln>
            <a:noFill/>
          </a:ln>
        </p:spPr>
        <p:txBody>
          <a:bodyPr anchor="ctr"/>
          <a:lstStyle/>
          <a:p>
            <a:pPr algn="ctr" defTabSz="687070" fontAlgn="base">
              <a:spcBef>
                <a:spcPct val="0"/>
              </a:spcBef>
              <a:spcAft>
                <a:spcPct val="0"/>
              </a:spcAft>
            </a:pPr>
            <a:endParaRPr lang="zh-CN" altLang="en-US" sz="140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36" name="组合 35"/>
          <p:cNvGrpSpPr/>
          <p:nvPr/>
        </p:nvGrpSpPr>
        <p:grpSpPr>
          <a:xfrm>
            <a:off x="323529" y="791854"/>
            <a:ext cx="2808312" cy="466791"/>
            <a:chOff x="814328" y="3219334"/>
            <a:chExt cx="2797200" cy="432536"/>
          </a:xfrm>
        </p:grpSpPr>
        <p:grpSp>
          <p:nvGrpSpPr>
            <p:cNvPr id="41" name="组合 40"/>
            <p:cNvGrpSpPr/>
            <p:nvPr/>
          </p:nvGrpSpPr>
          <p:grpSpPr>
            <a:xfrm>
              <a:off x="814328" y="3219334"/>
              <a:ext cx="2797200" cy="432536"/>
              <a:chOff x="2173927" y="3285519"/>
              <a:chExt cx="3549387" cy="548848"/>
            </a:xfrm>
          </p:grpSpPr>
          <p:grpSp>
            <p:nvGrpSpPr>
              <p:cNvPr id="47" name="组合 46"/>
              <p:cNvGrpSpPr/>
              <p:nvPr/>
            </p:nvGrpSpPr>
            <p:grpSpPr>
              <a:xfrm>
                <a:off x="2173927" y="3285519"/>
                <a:ext cx="3549387" cy="548848"/>
                <a:chOff x="4304043" y="1286668"/>
                <a:chExt cx="7914744" cy="2757793"/>
              </a:xfrm>
              <a:effectLst>
                <a:outerShdw blurRad="381000" dist="254000" dir="8100000" algn="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49" name="圆角矩形 48"/>
                <p:cNvSpPr/>
                <p:nvPr/>
              </p:nvSpPr>
              <p:spPr>
                <a:xfrm>
                  <a:off x="4304043" y="1286668"/>
                  <a:ext cx="7914744" cy="2757793"/>
                </a:xfrm>
                <a:prstGeom prst="roundRect">
                  <a:avLst/>
                </a:prstGeom>
                <a:gradFill>
                  <a:gsLst>
                    <a:gs pos="62000">
                      <a:schemeClr val="bg1">
                        <a:lumMod val="95000"/>
                      </a:schemeClr>
                    </a:gs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  <a:gs pos="0">
                      <a:schemeClr val="bg1"/>
                    </a:gs>
                  </a:gsLst>
                  <a:lin ang="81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zh-CN" altLang="en-US" sz="1500"/>
                </a:p>
              </p:txBody>
            </p:sp>
            <p:sp>
              <p:nvSpPr>
                <p:cNvPr id="50" name="圆角矩形 49"/>
                <p:cNvSpPr/>
                <p:nvPr/>
              </p:nvSpPr>
              <p:spPr>
                <a:xfrm>
                  <a:off x="4351924" y="1373342"/>
                  <a:ext cx="7812881" cy="2584452"/>
                </a:xfrm>
                <a:prstGeom prst="roundRect">
                  <a:avLst/>
                </a:prstGeom>
                <a:gradFill>
                  <a:gsLst>
                    <a:gs pos="42000">
                      <a:srgbClr val="F0F0F0"/>
                    </a:gs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  <a:gs pos="0">
                      <a:schemeClr val="bg1"/>
                    </a:gs>
                  </a:gsLst>
                  <a:lin ang="189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zh-CN" altLang="en-US" sz="1500"/>
                </a:p>
              </p:txBody>
            </p:sp>
          </p:grpSp>
          <p:sp>
            <p:nvSpPr>
              <p:cNvPr id="48" name="椭圆 47"/>
              <p:cNvSpPr/>
              <p:nvPr/>
            </p:nvSpPr>
            <p:spPr>
              <a:xfrm>
                <a:off x="2405064" y="3420212"/>
                <a:ext cx="314921" cy="279463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  <a:effectLst>
                <a:outerShdw blurRad="88900" dist="63500" dir="8100000" algn="tr" rotWithShape="0">
                  <a:prstClr val="black">
                    <a:alpha val="57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zh-CN" altLang="en-US" sz="1500"/>
              </a:p>
            </p:txBody>
          </p:sp>
        </p:grpSp>
        <p:sp>
          <p:nvSpPr>
            <p:cNvPr id="46" name="TextBox 45"/>
            <p:cNvSpPr txBox="1"/>
            <p:nvPr/>
          </p:nvSpPr>
          <p:spPr>
            <a:xfrm>
              <a:off x="1379058" y="3331792"/>
              <a:ext cx="2052004" cy="21389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ctr">
                <a:defRPr sz="1400" b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defRPr>
              </a:lvl1pPr>
            </a:lstStyle>
            <a:p>
              <a:pPr algn="l"/>
              <a:r>
                <a:rPr lang="en-US" altLang="zh-CN" sz="1500" dirty="0" smtClean="0">
                  <a:solidFill>
                    <a:schemeClr val="accent3">
                      <a:lumMod val="75000"/>
                    </a:schemeClr>
                  </a:solidFill>
                </a:rPr>
                <a:t>Java</a:t>
              </a:r>
              <a:r>
                <a:rPr lang="zh-CN" altLang="en-US" sz="1500" dirty="0" smtClean="0">
                  <a:solidFill>
                    <a:schemeClr val="accent3">
                      <a:lumMod val="75000"/>
                    </a:schemeClr>
                  </a:solidFill>
                </a:rPr>
                <a:t>程序的开发步骤</a:t>
              </a:r>
              <a:endParaRPr lang="zh-CN" altLang="en-US" sz="1500" dirty="0">
                <a:solidFill>
                  <a:schemeClr val="accent3">
                    <a:lumMod val="75000"/>
                  </a:schemeClr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35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3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100"/>
                            </p:stCondLst>
                            <p:childTnLst>
                              <p:par>
                                <p:cTn id="18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600"/>
                            </p:stCondLst>
                            <p:childTnLst>
                              <p:par>
                                <p:cTn id="22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75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5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350"/>
                            </p:stCondLst>
                            <p:childTnLst>
                              <p:par>
                                <p:cTn id="27" presetID="23" presetClass="entr" presetSubtype="28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850"/>
                            </p:stCondLst>
                            <p:childTnLst>
                              <p:par>
                                <p:cTn id="32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75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2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3" presetClass="entr" presetSubtype="28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7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7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7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7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75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57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3" presetClass="entr" presetSubtype="28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7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7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7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7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75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72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7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8" grpId="0" animBg="1"/>
      <p:bldP spid="39" grpId="0" animBg="1"/>
      <p:bldP spid="40" grpId="0" animBg="1"/>
      <p:bldP spid="42" grpId="0"/>
      <p:bldP spid="43" grpId="0"/>
      <p:bldP spid="44" grpId="0"/>
      <p:bldP spid="45" grpId="0"/>
      <p:bldP spid="34" grpId="0" animBg="1"/>
      <p:bldP spid="3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矩形 47"/>
          <p:cNvSpPr>
            <a:spLocks noChangeArrowheads="1"/>
          </p:cNvSpPr>
          <p:nvPr/>
        </p:nvSpPr>
        <p:spPr bwMode="auto">
          <a:xfrm>
            <a:off x="4067944" y="4000932"/>
            <a:ext cx="4896544" cy="1009501"/>
          </a:xfrm>
          <a:prstGeom prst="rect">
            <a:avLst/>
          </a:prstGeom>
          <a:noFill/>
          <a:ln>
            <a:noFill/>
          </a:ln>
        </p:spPr>
        <p:txBody>
          <a:bodyPr wrap="square" lIns="121910" tIns="60957" rIns="121910" bIns="60957">
            <a:spAutoFit/>
          </a:bodyPr>
          <a:lstStyle/>
          <a:p>
            <a:pPr defTabSz="1217930">
              <a:lnSpc>
                <a:spcPct val="120000"/>
              </a:lnSpc>
              <a:spcAft>
                <a:spcPts val="0"/>
              </a:spcAft>
              <a:defRPr/>
            </a:pPr>
            <a:r>
              <a:rPr lang="zh-CN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注意：</a:t>
            </a:r>
            <a:r>
              <a:rPr lang="en-US" altLang="zh-CN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Java</a:t>
            </a:r>
            <a:r>
              <a:rPr lang="zh-CN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文件保存的时候扩展名要保存为</a:t>
            </a:r>
            <a:r>
              <a:rPr lang="en-US" altLang="zh-CN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.java,</a:t>
            </a:r>
            <a:r>
              <a:rPr lang="zh-CN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文件类型选择所有类型，文件的编码选择</a:t>
            </a:r>
            <a:r>
              <a:rPr lang="en-US" altLang="zh-CN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ANSI</a:t>
            </a:r>
            <a:r>
              <a:rPr lang="zh-CN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。在此我们把</a:t>
            </a:r>
            <a:r>
              <a:rPr lang="en-US" altLang="zh-CN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HelloWorld.java</a:t>
            </a:r>
            <a:r>
              <a:rPr lang="zh-CN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程序保存在</a:t>
            </a:r>
            <a:r>
              <a:rPr lang="en-US" altLang="zh-CN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D:\java</a:t>
            </a:r>
            <a:r>
              <a:rPr lang="zh-CN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目录中。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grpSp>
        <p:nvGrpSpPr>
          <p:cNvPr id="43" name="组合 42"/>
          <p:cNvGrpSpPr/>
          <p:nvPr/>
        </p:nvGrpSpPr>
        <p:grpSpPr>
          <a:xfrm>
            <a:off x="4237634" y="758262"/>
            <a:ext cx="4150790" cy="466791"/>
            <a:chOff x="814328" y="3219334"/>
            <a:chExt cx="2797200" cy="432536"/>
          </a:xfrm>
        </p:grpSpPr>
        <p:grpSp>
          <p:nvGrpSpPr>
            <p:cNvPr id="44" name="组合 43"/>
            <p:cNvGrpSpPr/>
            <p:nvPr/>
          </p:nvGrpSpPr>
          <p:grpSpPr>
            <a:xfrm>
              <a:off x="814328" y="3219334"/>
              <a:ext cx="2797200" cy="432536"/>
              <a:chOff x="2173927" y="3285519"/>
              <a:chExt cx="3549387" cy="548848"/>
            </a:xfrm>
          </p:grpSpPr>
          <p:grpSp>
            <p:nvGrpSpPr>
              <p:cNvPr id="46" name="组合 45"/>
              <p:cNvGrpSpPr/>
              <p:nvPr/>
            </p:nvGrpSpPr>
            <p:grpSpPr>
              <a:xfrm>
                <a:off x="2173927" y="3285519"/>
                <a:ext cx="3549387" cy="548848"/>
                <a:chOff x="4304043" y="1286668"/>
                <a:chExt cx="7914744" cy="2757793"/>
              </a:xfrm>
              <a:effectLst>
                <a:outerShdw blurRad="381000" dist="254000" dir="8100000" algn="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48" name="圆角矩形 47"/>
                <p:cNvSpPr/>
                <p:nvPr/>
              </p:nvSpPr>
              <p:spPr>
                <a:xfrm>
                  <a:off x="4304043" y="1286668"/>
                  <a:ext cx="7914744" cy="2757793"/>
                </a:xfrm>
                <a:prstGeom prst="roundRect">
                  <a:avLst/>
                </a:prstGeom>
                <a:gradFill>
                  <a:gsLst>
                    <a:gs pos="62000">
                      <a:schemeClr val="bg1">
                        <a:lumMod val="95000"/>
                      </a:schemeClr>
                    </a:gs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  <a:gs pos="0">
                      <a:schemeClr val="bg1"/>
                    </a:gs>
                  </a:gsLst>
                  <a:lin ang="81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zh-CN" altLang="en-US" sz="1500"/>
                </a:p>
              </p:txBody>
            </p:sp>
            <p:sp>
              <p:nvSpPr>
                <p:cNvPr id="49" name="圆角矩形 48"/>
                <p:cNvSpPr/>
                <p:nvPr/>
              </p:nvSpPr>
              <p:spPr>
                <a:xfrm>
                  <a:off x="4351924" y="1373342"/>
                  <a:ext cx="7812881" cy="2584452"/>
                </a:xfrm>
                <a:prstGeom prst="roundRect">
                  <a:avLst/>
                </a:prstGeom>
                <a:gradFill>
                  <a:gsLst>
                    <a:gs pos="42000">
                      <a:srgbClr val="F0F0F0"/>
                    </a:gs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  <a:gs pos="0">
                      <a:schemeClr val="bg1"/>
                    </a:gs>
                  </a:gsLst>
                  <a:lin ang="189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zh-CN" altLang="en-US" sz="1500"/>
                </a:p>
              </p:txBody>
            </p:sp>
          </p:grpSp>
          <p:sp>
            <p:nvSpPr>
              <p:cNvPr id="47" name="椭圆 46"/>
              <p:cNvSpPr/>
              <p:nvPr/>
            </p:nvSpPr>
            <p:spPr>
              <a:xfrm>
                <a:off x="2307128" y="3420212"/>
                <a:ext cx="198230" cy="279463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  <a:effectLst>
                <a:outerShdw blurRad="88900" dist="63500" dir="8100000" algn="tr" rotWithShape="0">
                  <a:prstClr val="black">
                    <a:alpha val="57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zh-CN" altLang="en-US" sz="1500"/>
              </a:p>
            </p:txBody>
          </p:sp>
        </p:grpSp>
        <p:sp>
          <p:nvSpPr>
            <p:cNvPr id="45" name="TextBox 44"/>
            <p:cNvSpPr txBox="1"/>
            <p:nvPr/>
          </p:nvSpPr>
          <p:spPr>
            <a:xfrm>
              <a:off x="1136708" y="3331792"/>
              <a:ext cx="2290352" cy="21389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ctr">
                <a:defRPr sz="1400" b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defRPr>
              </a:lvl1pPr>
            </a:lstStyle>
            <a:p>
              <a:pPr algn="l"/>
              <a:r>
                <a:rPr lang="en-US" altLang="zh-CN" sz="1500" b="0" dirty="0" smtClean="0">
                  <a:solidFill>
                    <a:schemeClr val="tx2"/>
                  </a:solidFill>
                </a:rPr>
                <a:t>Java</a:t>
              </a:r>
              <a:r>
                <a:rPr lang="zh-CN" altLang="en-US" sz="1500" b="0" dirty="0" smtClean="0">
                  <a:solidFill>
                    <a:schemeClr val="tx2"/>
                  </a:solidFill>
                </a:rPr>
                <a:t>源文件可以使用纯文本编辑器编辑 </a:t>
              </a:r>
              <a:endParaRPr lang="zh-CN" altLang="en-US" sz="1500" b="0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64" name="组合 63"/>
          <p:cNvGrpSpPr/>
          <p:nvPr/>
        </p:nvGrpSpPr>
        <p:grpSpPr>
          <a:xfrm>
            <a:off x="4251823" y="2853843"/>
            <a:ext cx="4110598" cy="466791"/>
            <a:chOff x="814328" y="3219334"/>
            <a:chExt cx="2437200" cy="432536"/>
          </a:xfrm>
        </p:grpSpPr>
        <p:grpSp>
          <p:nvGrpSpPr>
            <p:cNvPr id="65" name="组合 64"/>
            <p:cNvGrpSpPr/>
            <p:nvPr/>
          </p:nvGrpSpPr>
          <p:grpSpPr>
            <a:xfrm>
              <a:off x="814328" y="3219334"/>
              <a:ext cx="2437200" cy="432536"/>
              <a:chOff x="2173927" y="3285519"/>
              <a:chExt cx="3092581" cy="548848"/>
            </a:xfrm>
          </p:grpSpPr>
          <p:grpSp>
            <p:nvGrpSpPr>
              <p:cNvPr id="67" name="组合 66"/>
              <p:cNvGrpSpPr/>
              <p:nvPr/>
            </p:nvGrpSpPr>
            <p:grpSpPr>
              <a:xfrm>
                <a:off x="2173927" y="3285519"/>
                <a:ext cx="3092581" cy="548848"/>
                <a:chOff x="4304043" y="1286668"/>
                <a:chExt cx="6896116" cy="2757793"/>
              </a:xfrm>
              <a:effectLst>
                <a:outerShdw blurRad="381000" dist="254000" dir="8100000" algn="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69" name="圆角矩形 68"/>
                <p:cNvSpPr/>
                <p:nvPr/>
              </p:nvSpPr>
              <p:spPr>
                <a:xfrm>
                  <a:off x="4304043" y="1286668"/>
                  <a:ext cx="6896116" cy="2757793"/>
                </a:xfrm>
                <a:prstGeom prst="roundRect">
                  <a:avLst/>
                </a:prstGeom>
                <a:gradFill>
                  <a:gsLst>
                    <a:gs pos="62000">
                      <a:schemeClr val="bg1">
                        <a:lumMod val="95000"/>
                      </a:schemeClr>
                    </a:gs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  <a:gs pos="0">
                      <a:schemeClr val="bg1"/>
                    </a:gs>
                  </a:gsLst>
                  <a:lin ang="81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zh-CN" altLang="en-US" sz="1500"/>
                </a:p>
              </p:txBody>
            </p:sp>
            <p:sp>
              <p:nvSpPr>
                <p:cNvPr id="70" name="圆角矩形 69"/>
                <p:cNvSpPr/>
                <p:nvPr/>
              </p:nvSpPr>
              <p:spPr>
                <a:xfrm>
                  <a:off x="4351924" y="1373342"/>
                  <a:ext cx="6794253" cy="2584452"/>
                </a:xfrm>
                <a:prstGeom prst="roundRect">
                  <a:avLst/>
                </a:prstGeom>
                <a:gradFill>
                  <a:gsLst>
                    <a:gs pos="42000">
                      <a:srgbClr val="F0F0F0"/>
                    </a:gs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  <a:gs pos="0">
                      <a:schemeClr val="bg1"/>
                    </a:gs>
                  </a:gsLst>
                  <a:lin ang="189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zh-CN" altLang="en-US" sz="1500"/>
                </a:p>
              </p:txBody>
            </p:sp>
          </p:grpSp>
          <p:sp>
            <p:nvSpPr>
              <p:cNvPr id="68" name="椭圆 67"/>
              <p:cNvSpPr/>
              <p:nvPr/>
            </p:nvSpPr>
            <p:spPr>
              <a:xfrm>
                <a:off x="2289306" y="3409567"/>
                <a:ext cx="157819" cy="279463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88900" dist="63500" dir="8100000" algn="tr" rotWithShape="0">
                  <a:prstClr val="black">
                    <a:alpha val="57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zh-CN" altLang="en-US" sz="1500">
                  <a:solidFill>
                    <a:schemeClr val="accent2"/>
                  </a:solidFill>
                </a:endParaRPr>
              </a:p>
            </p:txBody>
          </p:sp>
        </p:grpSp>
        <p:sp>
          <p:nvSpPr>
            <p:cNvPr id="66" name="TextBox 65"/>
            <p:cNvSpPr txBox="1"/>
            <p:nvPr/>
          </p:nvSpPr>
          <p:spPr>
            <a:xfrm>
              <a:off x="1073451" y="3331792"/>
              <a:ext cx="2063442" cy="21389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ctr">
                <a:defRPr sz="1400" b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defRPr>
              </a:lvl1pPr>
            </a:lstStyle>
            <a:p>
              <a:pPr algn="l"/>
              <a:r>
                <a:rPr lang="zh-CN" altLang="en-US" sz="1500" b="0" dirty="0" smtClean="0">
                  <a:solidFill>
                    <a:schemeClr val="accent2"/>
                  </a:solidFill>
                </a:rPr>
                <a:t>源文件名称必须与</a:t>
              </a:r>
              <a:r>
                <a:rPr lang="en-US" altLang="zh-CN" sz="1500" b="0" dirty="0" smtClean="0">
                  <a:solidFill>
                    <a:schemeClr val="accent2"/>
                  </a:solidFill>
                </a:rPr>
                <a:t>public</a:t>
              </a:r>
              <a:r>
                <a:rPr lang="zh-CN" altLang="en-US" sz="1500" b="0" dirty="0" smtClean="0">
                  <a:solidFill>
                    <a:schemeClr val="accent2"/>
                  </a:solidFill>
                </a:rPr>
                <a:t>修饰的类名一致</a:t>
              </a:r>
              <a:endParaRPr lang="zh-CN" altLang="en-US" sz="1500" b="0" dirty="0">
                <a:solidFill>
                  <a:schemeClr val="accent2"/>
                </a:solidFill>
              </a:endParaRPr>
            </a:p>
          </p:txBody>
        </p:sp>
      </p:grpSp>
      <p:grpSp>
        <p:nvGrpSpPr>
          <p:cNvPr id="71" name="组合 70"/>
          <p:cNvGrpSpPr/>
          <p:nvPr/>
        </p:nvGrpSpPr>
        <p:grpSpPr>
          <a:xfrm>
            <a:off x="4274382" y="3430041"/>
            <a:ext cx="4055862" cy="466791"/>
            <a:chOff x="814328" y="3219334"/>
            <a:chExt cx="2896922" cy="432536"/>
          </a:xfrm>
        </p:grpSpPr>
        <p:grpSp>
          <p:nvGrpSpPr>
            <p:cNvPr id="72" name="组合 71"/>
            <p:cNvGrpSpPr/>
            <p:nvPr/>
          </p:nvGrpSpPr>
          <p:grpSpPr>
            <a:xfrm>
              <a:off x="814328" y="3219334"/>
              <a:ext cx="2896922" cy="432536"/>
              <a:chOff x="2173927" y="3285519"/>
              <a:chExt cx="3675925" cy="548848"/>
            </a:xfrm>
          </p:grpSpPr>
          <p:grpSp>
            <p:nvGrpSpPr>
              <p:cNvPr id="74" name="组合 73"/>
              <p:cNvGrpSpPr/>
              <p:nvPr/>
            </p:nvGrpSpPr>
            <p:grpSpPr>
              <a:xfrm>
                <a:off x="2173927" y="3285519"/>
                <a:ext cx="3675925" cy="548848"/>
                <a:chOff x="4304043" y="1286668"/>
                <a:chExt cx="8196910" cy="2757793"/>
              </a:xfrm>
              <a:effectLst>
                <a:outerShdw blurRad="381000" dist="254000" dir="8100000" algn="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76" name="圆角矩形 75"/>
                <p:cNvSpPr/>
                <p:nvPr/>
              </p:nvSpPr>
              <p:spPr>
                <a:xfrm>
                  <a:off x="4304043" y="1286668"/>
                  <a:ext cx="8149029" cy="2757793"/>
                </a:xfrm>
                <a:prstGeom prst="roundRect">
                  <a:avLst/>
                </a:prstGeom>
                <a:gradFill>
                  <a:gsLst>
                    <a:gs pos="62000">
                      <a:schemeClr val="bg1">
                        <a:lumMod val="95000"/>
                      </a:schemeClr>
                    </a:gs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  <a:gs pos="0">
                      <a:schemeClr val="bg1"/>
                    </a:gs>
                  </a:gsLst>
                  <a:lin ang="81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zh-CN" altLang="en-US" sz="1500"/>
                </a:p>
              </p:txBody>
            </p:sp>
            <p:sp>
              <p:nvSpPr>
                <p:cNvPr id="77" name="圆角矩形 76"/>
                <p:cNvSpPr/>
                <p:nvPr/>
              </p:nvSpPr>
              <p:spPr>
                <a:xfrm>
                  <a:off x="4351924" y="1373342"/>
                  <a:ext cx="8149029" cy="2584452"/>
                </a:xfrm>
                <a:prstGeom prst="roundRect">
                  <a:avLst/>
                </a:prstGeom>
                <a:gradFill>
                  <a:gsLst>
                    <a:gs pos="42000">
                      <a:srgbClr val="F0F0F0"/>
                    </a:gs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  <a:gs pos="0">
                      <a:schemeClr val="bg1"/>
                    </a:gs>
                  </a:gsLst>
                  <a:lin ang="189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zh-CN" altLang="en-US" sz="1500"/>
                </a:p>
              </p:txBody>
            </p:sp>
          </p:grpSp>
          <p:sp>
            <p:nvSpPr>
              <p:cNvPr id="75" name="椭圆 74"/>
              <p:cNvSpPr/>
              <p:nvPr/>
            </p:nvSpPr>
            <p:spPr>
              <a:xfrm>
                <a:off x="2307127" y="3420212"/>
                <a:ext cx="181180" cy="279463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  <a:effectLst>
                <a:outerShdw blurRad="88900" dist="63500" dir="8100000" algn="tr" rotWithShape="0">
                  <a:prstClr val="black">
                    <a:alpha val="57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zh-CN" altLang="en-US" sz="1500"/>
              </a:p>
            </p:txBody>
          </p:sp>
        </p:grpSp>
        <p:sp>
          <p:nvSpPr>
            <p:cNvPr id="73" name="TextBox 72"/>
            <p:cNvSpPr txBox="1"/>
            <p:nvPr/>
          </p:nvSpPr>
          <p:spPr>
            <a:xfrm>
              <a:off x="1108486" y="3331792"/>
              <a:ext cx="2474078" cy="21389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ctr">
                <a:defRPr sz="1400" b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defRPr>
              </a:lvl1pPr>
            </a:lstStyle>
            <a:p>
              <a:pPr algn="l"/>
              <a:r>
                <a:rPr lang="zh-CN" altLang="en-US" sz="1500" b="0" dirty="0" smtClean="0">
                  <a:solidFill>
                    <a:schemeClr val="accent5"/>
                  </a:solidFill>
                </a:rPr>
                <a:t>源文件中字符为半角英文状态下输入</a:t>
              </a:r>
              <a:endParaRPr lang="zh-CN" altLang="en-US" sz="1500" b="0" dirty="0">
                <a:solidFill>
                  <a:schemeClr val="accent5"/>
                </a:solidFill>
              </a:endParaRPr>
            </a:p>
          </p:txBody>
        </p:sp>
      </p:grpSp>
      <p:sp>
        <p:nvSpPr>
          <p:cNvPr id="78" name="燕尾形 77"/>
          <p:cNvSpPr/>
          <p:nvPr/>
        </p:nvSpPr>
        <p:spPr>
          <a:xfrm>
            <a:off x="2879923" y="237619"/>
            <a:ext cx="3708301" cy="315697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txBody>
          <a:bodyPr anchor="ctr"/>
          <a:lstStyle/>
          <a:p>
            <a:pPr algn="ctr" defTabSz="68707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600" dirty="0" smtClean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第一章：</a:t>
            </a:r>
            <a:r>
              <a:rPr lang="en-US" altLang="zh-CN" sz="1600" dirty="0" smtClean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JAVA</a:t>
            </a:r>
            <a:r>
              <a:rPr lang="zh-CN" altLang="en-US" sz="1600" dirty="0" smtClean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概述及简单程序调试</a:t>
            </a:r>
            <a:endParaRPr lang="zh-CN" altLang="en-US" sz="1600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9" name="燕尾形 78"/>
          <p:cNvSpPr/>
          <p:nvPr/>
        </p:nvSpPr>
        <p:spPr>
          <a:xfrm>
            <a:off x="6557861" y="258857"/>
            <a:ext cx="216024" cy="288000"/>
          </a:xfrm>
          <a:prstGeom prst="chevron">
            <a:avLst>
              <a:gd name="adj" fmla="val 65973"/>
            </a:avLst>
          </a:prstGeom>
          <a:solidFill>
            <a:schemeClr val="accent1"/>
          </a:solidFill>
          <a:ln>
            <a:noFill/>
          </a:ln>
        </p:spPr>
        <p:txBody>
          <a:bodyPr anchor="ctr"/>
          <a:lstStyle/>
          <a:p>
            <a:pPr algn="ctr" defTabSz="687070" fontAlgn="base">
              <a:spcBef>
                <a:spcPct val="0"/>
              </a:spcBef>
              <a:spcAft>
                <a:spcPct val="0"/>
              </a:spcAft>
            </a:pPr>
            <a:endParaRPr lang="zh-CN" altLang="en-US" sz="140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aphicFrame>
        <p:nvGraphicFramePr>
          <p:cNvPr id="2" name="对象 1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3448484"/>
              </p:ext>
            </p:extLst>
          </p:nvPr>
        </p:nvGraphicFramePr>
        <p:xfrm>
          <a:off x="395536" y="1528592"/>
          <a:ext cx="3600400" cy="19161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54" name="演示文稿" r:id="rId3" imgW="3396221" imgH="2547270" progId="PowerPoint.Show.12">
                  <p:embed/>
                </p:oleObj>
              </mc:Choice>
              <mc:Fallback>
                <p:oleObj name="演示文稿" r:id="rId3" imgW="3396221" imgH="2547270" progId="PowerPoint.Show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95536" y="1528592"/>
                        <a:ext cx="3600400" cy="19161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80" name="组合 79"/>
          <p:cNvGrpSpPr/>
          <p:nvPr/>
        </p:nvGrpSpPr>
        <p:grpSpPr>
          <a:xfrm>
            <a:off x="323529" y="791854"/>
            <a:ext cx="2808312" cy="466791"/>
            <a:chOff x="814328" y="3219334"/>
            <a:chExt cx="2797200" cy="432536"/>
          </a:xfrm>
        </p:grpSpPr>
        <p:grpSp>
          <p:nvGrpSpPr>
            <p:cNvPr id="81" name="组合 80"/>
            <p:cNvGrpSpPr/>
            <p:nvPr/>
          </p:nvGrpSpPr>
          <p:grpSpPr>
            <a:xfrm>
              <a:off x="814328" y="3219334"/>
              <a:ext cx="2797200" cy="432536"/>
              <a:chOff x="2173927" y="3285519"/>
              <a:chExt cx="3549387" cy="548848"/>
            </a:xfrm>
          </p:grpSpPr>
          <p:grpSp>
            <p:nvGrpSpPr>
              <p:cNvPr id="83" name="组合 82"/>
              <p:cNvGrpSpPr/>
              <p:nvPr/>
            </p:nvGrpSpPr>
            <p:grpSpPr>
              <a:xfrm>
                <a:off x="2173927" y="3285519"/>
                <a:ext cx="3549387" cy="548848"/>
                <a:chOff x="4304043" y="1286668"/>
                <a:chExt cx="7914744" cy="2757793"/>
              </a:xfrm>
              <a:effectLst>
                <a:outerShdw blurRad="381000" dist="254000" dir="8100000" algn="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85" name="圆角矩形 84"/>
                <p:cNvSpPr/>
                <p:nvPr/>
              </p:nvSpPr>
              <p:spPr>
                <a:xfrm>
                  <a:off x="4304043" y="1286668"/>
                  <a:ext cx="7914744" cy="2757793"/>
                </a:xfrm>
                <a:prstGeom prst="roundRect">
                  <a:avLst/>
                </a:prstGeom>
                <a:gradFill>
                  <a:gsLst>
                    <a:gs pos="62000">
                      <a:schemeClr val="bg1">
                        <a:lumMod val="95000"/>
                      </a:schemeClr>
                    </a:gs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  <a:gs pos="0">
                      <a:schemeClr val="bg1"/>
                    </a:gs>
                  </a:gsLst>
                  <a:lin ang="81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zh-CN" altLang="en-US" sz="1500"/>
                </a:p>
              </p:txBody>
            </p:sp>
            <p:sp>
              <p:nvSpPr>
                <p:cNvPr id="86" name="圆角矩形 85"/>
                <p:cNvSpPr/>
                <p:nvPr/>
              </p:nvSpPr>
              <p:spPr>
                <a:xfrm>
                  <a:off x="4351924" y="1373342"/>
                  <a:ext cx="7812881" cy="2584452"/>
                </a:xfrm>
                <a:prstGeom prst="roundRect">
                  <a:avLst/>
                </a:prstGeom>
                <a:gradFill>
                  <a:gsLst>
                    <a:gs pos="42000">
                      <a:srgbClr val="F0F0F0"/>
                    </a:gs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  <a:gs pos="0">
                      <a:schemeClr val="bg1"/>
                    </a:gs>
                  </a:gsLst>
                  <a:lin ang="189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zh-CN" altLang="en-US" sz="1500"/>
                </a:p>
              </p:txBody>
            </p:sp>
          </p:grpSp>
          <p:sp>
            <p:nvSpPr>
              <p:cNvPr id="84" name="椭圆 83"/>
              <p:cNvSpPr/>
              <p:nvPr/>
            </p:nvSpPr>
            <p:spPr>
              <a:xfrm>
                <a:off x="2405064" y="3420212"/>
                <a:ext cx="314921" cy="279463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  <a:effectLst>
                <a:outerShdw blurRad="88900" dist="63500" dir="8100000" algn="tr" rotWithShape="0">
                  <a:prstClr val="black">
                    <a:alpha val="57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zh-CN" altLang="en-US" sz="1500"/>
              </a:p>
            </p:txBody>
          </p:sp>
        </p:grpSp>
        <p:sp>
          <p:nvSpPr>
            <p:cNvPr id="82" name="TextBox 81"/>
            <p:cNvSpPr txBox="1"/>
            <p:nvPr/>
          </p:nvSpPr>
          <p:spPr>
            <a:xfrm>
              <a:off x="1379058" y="3331792"/>
              <a:ext cx="2052004" cy="21389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ctr">
                <a:defRPr sz="1400" b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defRPr>
              </a:lvl1pPr>
            </a:lstStyle>
            <a:p>
              <a:pPr algn="l"/>
              <a:r>
                <a:rPr lang="en-US" altLang="zh-CN" sz="1500" dirty="0" smtClean="0">
                  <a:solidFill>
                    <a:schemeClr val="accent3">
                      <a:lumMod val="75000"/>
                    </a:schemeClr>
                  </a:solidFill>
                </a:rPr>
                <a:t>1</a:t>
              </a:r>
              <a:r>
                <a:rPr lang="zh-CN" altLang="en-US" sz="1500" dirty="0" smtClean="0">
                  <a:solidFill>
                    <a:schemeClr val="accent3">
                      <a:lumMod val="75000"/>
                    </a:schemeClr>
                  </a:solidFill>
                </a:rPr>
                <a:t>、源文件的编写与保存</a:t>
              </a:r>
              <a:endParaRPr lang="zh-CN" altLang="en-US" sz="1500" dirty="0">
                <a:solidFill>
                  <a:schemeClr val="accent3">
                    <a:lumMod val="75000"/>
                  </a:schemeClr>
                </a:solidFill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4240144" y="1275606"/>
            <a:ext cx="4119970" cy="466791"/>
            <a:chOff x="4240144" y="1275606"/>
            <a:chExt cx="4119970" cy="466791"/>
          </a:xfrm>
        </p:grpSpPr>
        <p:grpSp>
          <p:nvGrpSpPr>
            <p:cNvPr id="50" name="组合 49"/>
            <p:cNvGrpSpPr/>
            <p:nvPr/>
          </p:nvGrpSpPr>
          <p:grpSpPr>
            <a:xfrm>
              <a:off x="4240144" y="1275606"/>
              <a:ext cx="4119970" cy="466791"/>
              <a:chOff x="814327" y="3219334"/>
              <a:chExt cx="3603522" cy="432536"/>
            </a:xfrm>
          </p:grpSpPr>
          <p:grpSp>
            <p:nvGrpSpPr>
              <p:cNvPr id="53" name="组合 52"/>
              <p:cNvGrpSpPr/>
              <p:nvPr/>
            </p:nvGrpSpPr>
            <p:grpSpPr>
              <a:xfrm>
                <a:off x="814327" y="3219334"/>
                <a:ext cx="3603522" cy="432536"/>
                <a:chOff x="4304040" y="1286668"/>
                <a:chExt cx="10196250" cy="2757793"/>
              </a:xfrm>
              <a:effectLst>
                <a:outerShdw blurRad="381000" dist="254000" dir="8100000" algn="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55" name="圆角矩形 54"/>
                <p:cNvSpPr/>
                <p:nvPr/>
              </p:nvSpPr>
              <p:spPr>
                <a:xfrm>
                  <a:off x="4304040" y="1286668"/>
                  <a:ext cx="10196250" cy="2757793"/>
                </a:xfrm>
                <a:prstGeom prst="roundRect">
                  <a:avLst/>
                </a:prstGeom>
                <a:gradFill>
                  <a:gsLst>
                    <a:gs pos="62000">
                      <a:schemeClr val="bg1">
                        <a:lumMod val="95000"/>
                      </a:schemeClr>
                    </a:gs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  <a:gs pos="0">
                      <a:schemeClr val="bg1"/>
                    </a:gs>
                  </a:gsLst>
                  <a:lin ang="81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zh-CN" altLang="en-US" sz="1500"/>
                </a:p>
              </p:txBody>
            </p:sp>
            <p:sp>
              <p:nvSpPr>
                <p:cNvPr id="56" name="圆角矩形 55"/>
                <p:cNvSpPr/>
                <p:nvPr/>
              </p:nvSpPr>
              <p:spPr>
                <a:xfrm>
                  <a:off x="4351920" y="1373339"/>
                  <a:ext cx="10095546" cy="2584452"/>
                </a:xfrm>
                <a:prstGeom prst="roundRect">
                  <a:avLst/>
                </a:prstGeom>
                <a:gradFill>
                  <a:gsLst>
                    <a:gs pos="42000">
                      <a:srgbClr val="F0F0F0"/>
                    </a:gs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  <a:gs pos="0">
                      <a:schemeClr val="bg1"/>
                    </a:gs>
                  </a:gsLst>
                  <a:lin ang="189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zh-CN" altLang="en-US" sz="1500"/>
                </a:p>
              </p:txBody>
            </p:sp>
          </p:grpSp>
          <p:sp>
            <p:nvSpPr>
              <p:cNvPr id="52" name="TextBox 51"/>
              <p:cNvSpPr txBox="1"/>
              <p:nvPr/>
            </p:nvSpPr>
            <p:spPr>
              <a:xfrm>
                <a:off x="1230547" y="3331792"/>
                <a:ext cx="2989681" cy="21389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zh-CN"/>
                </a:defPPr>
                <a:lvl1pPr algn="ctr">
                  <a:defRPr sz="1400" b="1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defRPr>
                </a:lvl1pPr>
              </a:lstStyle>
              <a:p>
                <a:pPr algn="l"/>
                <a:r>
                  <a:rPr lang="en-US" altLang="zh-CN" sz="1500" b="0" dirty="0" smtClean="0">
                    <a:solidFill>
                      <a:srgbClr val="C00000"/>
                    </a:solidFill>
                  </a:rPr>
                  <a:t>Java</a:t>
                </a:r>
                <a:r>
                  <a:rPr lang="zh-CN" altLang="en-US" sz="1500" b="0" dirty="0" smtClean="0">
                    <a:solidFill>
                      <a:srgbClr val="C00000"/>
                    </a:solidFill>
                  </a:rPr>
                  <a:t>程序严格区分大小写</a:t>
                </a:r>
                <a:endParaRPr lang="zh-CN" altLang="en-US" sz="1500" b="0" dirty="0">
                  <a:solidFill>
                    <a:srgbClr val="C00000"/>
                  </a:solidFill>
                </a:endParaRPr>
              </a:p>
            </p:txBody>
          </p:sp>
        </p:grpSp>
        <p:sp>
          <p:nvSpPr>
            <p:cNvPr id="87" name="椭圆 86"/>
            <p:cNvSpPr/>
            <p:nvPr/>
          </p:nvSpPr>
          <p:spPr>
            <a:xfrm>
              <a:off x="4383135" y="1374773"/>
              <a:ext cx="231818" cy="23768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88900" dist="63500" dir="8100000" algn="tr" rotWithShape="0">
                <a:prstClr val="black">
                  <a:alpha val="5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sz="1500"/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4246064" y="1779662"/>
            <a:ext cx="4133307" cy="466792"/>
            <a:chOff x="4246064" y="1779662"/>
            <a:chExt cx="4133307" cy="466792"/>
          </a:xfrm>
        </p:grpSpPr>
        <p:grpSp>
          <p:nvGrpSpPr>
            <p:cNvPr id="57" name="组合 56"/>
            <p:cNvGrpSpPr/>
            <p:nvPr/>
          </p:nvGrpSpPr>
          <p:grpSpPr>
            <a:xfrm>
              <a:off x="4246064" y="1779662"/>
              <a:ext cx="4133307" cy="466792"/>
              <a:chOff x="814328" y="3219334"/>
              <a:chExt cx="2967344" cy="432536"/>
            </a:xfrm>
          </p:grpSpPr>
          <p:grpSp>
            <p:nvGrpSpPr>
              <p:cNvPr id="60" name="组合 59"/>
              <p:cNvGrpSpPr/>
              <p:nvPr/>
            </p:nvGrpSpPr>
            <p:grpSpPr>
              <a:xfrm>
                <a:off x="814328" y="3219334"/>
                <a:ext cx="2967344" cy="432536"/>
                <a:chOff x="4304043" y="1286668"/>
                <a:chExt cx="8396171" cy="2757793"/>
              </a:xfrm>
              <a:effectLst>
                <a:outerShdw blurRad="381000" dist="254000" dir="8100000" algn="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62" name="圆角矩形 61"/>
                <p:cNvSpPr/>
                <p:nvPr/>
              </p:nvSpPr>
              <p:spPr>
                <a:xfrm>
                  <a:off x="4304043" y="1286668"/>
                  <a:ext cx="8396171" cy="2757793"/>
                </a:xfrm>
                <a:prstGeom prst="roundRect">
                  <a:avLst/>
                </a:prstGeom>
                <a:gradFill>
                  <a:gsLst>
                    <a:gs pos="62000">
                      <a:schemeClr val="bg1">
                        <a:lumMod val="95000"/>
                      </a:schemeClr>
                    </a:gs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  <a:gs pos="0">
                      <a:schemeClr val="bg1"/>
                    </a:gs>
                  </a:gsLst>
                  <a:lin ang="81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zh-CN" altLang="en-US" sz="1500"/>
                </a:p>
              </p:txBody>
            </p:sp>
            <p:sp>
              <p:nvSpPr>
                <p:cNvPr id="63" name="圆角矩形 62"/>
                <p:cNvSpPr/>
                <p:nvPr/>
              </p:nvSpPr>
              <p:spPr>
                <a:xfrm>
                  <a:off x="4351923" y="1373339"/>
                  <a:ext cx="8295467" cy="2584452"/>
                </a:xfrm>
                <a:prstGeom prst="roundRect">
                  <a:avLst/>
                </a:prstGeom>
                <a:gradFill>
                  <a:gsLst>
                    <a:gs pos="42000">
                      <a:srgbClr val="F0F0F0"/>
                    </a:gs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  <a:gs pos="0">
                      <a:schemeClr val="bg1"/>
                    </a:gs>
                  </a:gsLst>
                  <a:lin ang="189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zh-CN" altLang="en-US" sz="1500"/>
                </a:p>
              </p:txBody>
            </p:sp>
          </p:grpSp>
          <p:sp>
            <p:nvSpPr>
              <p:cNvPr id="59" name="TextBox 58"/>
              <p:cNvSpPr txBox="1"/>
              <p:nvPr/>
            </p:nvSpPr>
            <p:spPr>
              <a:xfrm>
                <a:off x="1145469" y="3224959"/>
                <a:ext cx="2116148" cy="3992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zh-CN"/>
                </a:defPPr>
                <a:lvl1pPr algn="ctr">
                  <a:defRPr sz="1400" b="1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defRPr>
                </a:lvl1pPr>
              </a:lstStyle>
              <a:p>
                <a:pPr algn="l"/>
                <a:r>
                  <a:rPr lang="zh-CN" altLang="en-US" b="0" dirty="0" smtClean="0">
                    <a:solidFill>
                      <a:schemeClr val="accent3"/>
                    </a:solidFill>
                  </a:rPr>
                  <a:t>一个</a:t>
                </a:r>
                <a:r>
                  <a:rPr lang="en-US" altLang="zh-CN" b="0" dirty="0" smtClean="0">
                    <a:solidFill>
                      <a:schemeClr val="accent3"/>
                    </a:solidFill>
                  </a:rPr>
                  <a:t>Java</a:t>
                </a:r>
                <a:r>
                  <a:rPr lang="zh-CN" altLang="en-US" b="0" dirty="0" smtClean="0">
                    <a:solidFill>
                      <a:schemeClr val="accent3"/>
                    </a:solidFill>
                  </a:rPr>
                  <a:t>程序中可以定义多个类但是有且只有一个类使用</a:t>
                </a:r>
                <a:r>
                  <a:rPr lang="en-US" altLang="zh-CN" b="0" dirty="0" smtClean="0">
                    <a:solidFill>
                      <a:schemeClr val="accent3"/>
                    </a:solidFill>
                  </a:rPr>
                  <a:t>public</a:t>
                </a:r>
                <a:r>
                  <a:rPr lang="zh-CN" altLang="en-US" b="0" dirty="0" smtClean="0">
                    <a:solidFill>
                      <a:schemeClr val="accent3"/>
                    </a:solidFill>
                  </a:rPr>
                  <a:t>修饰。</a:t>
                </a:r>
                <a:endParaRPr lang="zh-CN" altLang="en-US" b="0" dirty="0">
                  <a:solidFill>
                    <a:schemeClr val="accent3"/>
                  </a:solidFill>
                </a:endParaRPr>
              </a:p>
            </p:txBody>
          </p:sp>
        </p:grpSp>
        <p:sp>
          <p:nvSpPr>
            <p:cNvPr id="88" name="椭圆 87"/>
            <p:cNvSpPr/>
            <p:nvPr/>
          </p:nvSpPr>
          <p:spPr>
            <a:xfrm>
              <a:off x="4390687" y="1869776"/>
              <a:ext cx="231818" cy="23768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88900" dist="63500" dir="8100000" algn="tr" rotWithShape="0">
                <a:prstClr val="black">
                  <a:alpha val="5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sz="1500"/>
            </a:p>
          </p:txBody>
        </p:sp>
      </p:grpSp>
      <p:graphicFrame>
        <p:nvGraphicFramePr>
          <p:cNvPr id="3" name="对象 2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43787444"/>
              </p:ext>
            </p:extLst>
          </p:nvPr>
        </p:nvGraphicFramePr>
        <p:xfrm>
          <a:off x="395536" y="3666820"/>
          <a:ext cx="3600400" cy="10772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55" name="演示文稿" r:id="rId5" imgW="387913" imgH="289430" progId="PowerPoint.Show.12">
                  <p:embed/>
                </p:oleObj>
              </mc:Choice>
              <mc:Fallback>
                <p:oleObj name="演示文稿" r:id="rId5" imgW="387913" imgH="289430" progId="PowerPoint.Show.12">
                  <p:embed/>
                  <p:pic>
                    <p:nvPicPr>
                      <p:cNvPr id="0" name="对象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536" y="3666820"/>
                        <a:ext cx="3600400" cy="107722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89" name="组合 88"/>
          <p:cNvGrpSpPr/>
          <p:nvPr/>
        </p:nvGrpSpPr>
        <p:grpSpPr>
          <a:xfrm>
            <a:off x="4241764" y="2320991"/>
            <a:ext cx="4150790" cy="466792"/>
            <a:chOff x="814328" y="3219334"/>
            <a:chExt cx="2797200" cy="432536"/>
          </a:xfrm>
        </p:grpSpPr>
        <p:grpSp>
          <p:nvGrpSpPr>
            <p:cNvPr id="90" name="组合 89"/>
            <p:cNvGrpSpPr/>
            <p:nvPr/>
          </p:nvGrpSpPr>
          <p:grpSpPr>
            <a:xfrm>
              <a:off x="814328" y="3219334"/>
              <a:ext cx="2797200" cy="432536"/>
              <a:chOff x="2173927" y="3285519"/>
              <a:chExt cx="3549387" cy="548848"/>
            </a:xfrm>
          </p:grpSpPr>
          <p:grpSp>
            <p:nvGrpSpPr>
              <p:cNvPr id="92" name="组合 91"/>
              <p:cNvGrpSpPr/>
              <p:nvPr/>
            </p:nvGrpSpPr>
            <p:grpSpPr>
              <a:xfrm>
                <a:off x="2173927" y="3285519"/>
                <a:ext cx="3549387" cy="548848"/>
                <a:chOff x="4304043" y="1286668"/>
                <a:chExt cx="7914744" cy="2757793"/>
              </a:xfrm>
              <a:effectLst>
                <a:outerShdw blurRad="381000" dist="254000" dir="8100000" algn="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94" name="圆角矩形 93"/>
                <p:cNvSpPr/>
                <p:nvPr/>
              </p:nvSpPr>
              <p:spPr>
                <a:xfrm>
                  <a:off x="4304043" y="1286668"/>
                  <a:ext cx="7914744" cy="2757793"/>
                </a:xfrm>
                <a:prstGeom prst="roundRect">
                  <a:avLst/>
                </a:prstGeom>
                <a:gradFill>
                  <a:gsLst>
                    <a:gs pos="62000">
                      <a:schemeClr val="bg1">
                        <a:lumMod val="95000"/>
                      </a:schemeClr>
                    </a:gs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  <a:gs pos="0">
                      <a:schemeClr val="bg1"/>
                    </a:gs>
                  </a:gsLst>
                  <a:lin ang="81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zh-CN" altLang="en-US" sz="1500"/>
                </a:p>
              </p:txBody>
            </p:sp>
            <p:sp>
              <p:nvSpPr>
                <p:cNvPr id="95" name="圆角矩形 94"/>
                <p:cNvSpPr/>
                <p:nvPr/>
              </p:nvSpPr>
              <p:spPr>
                <a:xfrm>
                  <a:off x="4351924" y="1373342"/>
                  <a:ext cx="7812881" cy="2584452"/>
                </a:xfrm>
                <a:prstGeom prst="roundRect">
                  <a:avLst/>
                </a:prstGeom>
                <a:gradFill>
                  <a:gsLst>
                    <a:gs pos="42000">
                      <a:srgbClr val="F0F0F0"/>
                    </a:gs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  <a:gs pos="0">
                      <a:schemeClr val="bg1"/>
                    </a:gs>
                  </a:gsLst>
                  <a:lin ang="189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zh-CN" altLang="en-US" sz="1500"/>
                </a:p>
              </p:txBody>
            </p:sp>
          </p:grpSp>
          <p:sp>
            <p:nvSpPr>
              <p:cNvPr id="93" name="椭圆 92"/>
              <p:cNvSpPr/>
              <p:nvPr/>
            </p:nvSpPr>
            <p:spPr>
              <a:xfrm>
                <a:off x="2307128" y="3420212"/>
                <a:ext cx="198230" cy="279463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  <a:effectLst>
                <a:outerShdw blurRad="88900" dist="63500" dir="8100000" algn="tr" rotWithShape="0">
                  <a:prstClr val="black">
                    <a:alpha val="57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zh-CN" altLang="en-US" sz="1500"/>
              </a:p>
            </p:txBody>
          </p:sp>
        </p:grpSp>
        <p:sp>
          <p:nvSpPr>
            <p:cNvPr id="91" name="TextBox 90"/>
            <p:cNvSpPr txBox="1"/>
            <p:nvPr/>
          </p:nvSpPr>
          <p:spPr>
            <a:xfrm>
              <a:off x="1136708" y="3224076"/>
              <a:ext cx="2416863" cy="39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ctr">
                <a:defRPr sz="1400" b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defRPr>
              </a:lvl1pPr>
            </a:lstStyle>
            <a:p>
              <a:pPr algn="l"/>
              <a:r>
                <a:rPr lang="zh-CN" altLang="en-US" b="0" dirty="0" smtClean="0">
                  <a:solidFill>
                    <a:schemeClr val="accent6"/>
                  </a:solidFill>
                </a:rPr>
                <a:t>一个</a:t>
              </a:r>
              <a:r>
                <a:rPr lang="en-US" altLang="zh-CN" b="0" dirty="0" smtClean="0">
                  <a:solidFill>
                    <a:schemeClr val="accent6"/>
                  </a:solidFill>
                </a:rPr>
                <a:t>Java</a:t>
              </a:r>
              <a:r>
                <a:rPr lang="zh-CN" altLang="en-US" b="0" dirty="0" smtClean="0">
                  <a:solidFill>
                    <a:schemeClr val="accent6"/>
                  </a:solidFill>
                </a:rPr>
                <a:t>程序必须有一个类含有</a:t>
              </a:r>
              <a:r>
                <a:rPr lang="en-US" altLang="zh-CN" b="0" dirty="0" smtClean="0">
                  <a:solidFill>
                    <a:schemeClr val="accent6"/>
                  </a:solidFill>
                </a:rPr>
                <a:t>main</a:t>
              </a:r>
              <a:r>
                <a:rPr lang="zh-CN" altLang="en-US" b="0" dirty="0" smtClean="0">
                  <a:solidFill>
                    <a:schemeClr val="accent6"/>
                  </a:solidFill>
                </a:rPr>
                <a:t>方法，该类为程序的主类。</a:t>
              </a:r>
              <a:r>
                <a:rPr lang="en-US" altLang="zh-CN" b="0" dirty="0">
                  <a:solidFill>
                    <a:schemeClr val="accent6"/>
                  </a:solidFill>
                </a:rPr>
                <a:t>m</a:t>
              </a:r>
              <a:r>
                <a:rPr lang="en-US" altLang="zh-CN" b="0" dirty="0" smtClean="0">
                  <a:solidFill>
                    <a:schemeClr val="accent6"/>
                  </a:solidFill>
                </a:rPr>
                <a:t>ain</a:t>
              </a:r>
              <a:r>
                <a:rPr lang="zh-CN" altLang="en-US" b="0" dirty="0" smtClean="0">
                  <a:solidFill>
                    <a:schemeClr val="accent6"/>
                  </a:solidFill>
                </a:rPr>
                <a:t>方法是程序的入口</a:t>
              </a:r>
              <a:r>
                <a:rPr lang="en-US" altLang="zh-CN" b="0" dirty="0" smtClean="0">
                  <a:solidFill>
                    <a:schemeClr val="accent6"/>
                  </a:solidFill>
                </a:rPr>
                <a:t>.</a:t>
              </a:r>
              <a:endParaRPr lang="zh-CN" altLang="en-US" b="0" dirty="0">
                <a:solidFill>
                  <a:schemeClr val="accent6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5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350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35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100"/>
                            </p:stCondLst>
                            <p:childTnLst>
                              <p:par>
                                <p:cTn id="18" presetID="2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600"/>
                            </p:stCondLst>
                            <p:childTnLst>
                              <p:par>
                                <p:cTn id="23" presetID="2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100"/>
                            </p:stCondLst>
                            <p:childTnLst>
                              <p:par>
                                <p:cTn id="28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35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1" dur="3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450"/>
                            </p:stCondLst>
                            <p:childTnLst>
                              <p:par>
                                <p:cTn id="33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950"/>
                            </p:stCondLst>
                            <p:childTnLst>
                              <p:par>
                                <p:cTn id="38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450"/>
                            </p:stCondLst>
                            <p:childTnLst>
                              <p:par>
                                <p:cTn id="43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350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6" dur="35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800"/>
                            </p:stCondLst>
                            <p:childTnLst>
                              <p:par>
                                <p:cTn id="48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35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1" dur="3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150"/>
                            </p:stCondLst>
                            <p:childTnLst>
                              <p:par>
                                <p:cTn id="53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350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6" dur="35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500"/>
                            </p:stCondLst>
                            <p:childTnLst>
                              <p:par>
                                <p:cTn id="58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78" grpId="0" animBg="1"/>
      <p:bldP spid="7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组合 59"/>
          <p:cNvGrpSpPr/>
          <p:nvPr/>
        </p:nvGrpSpPr>
        <p:grpSpPr>
          <a:xfrm>
            <a:off x="648188" y="2643758"/>
            <a:ext cx="1296000" cy="400050"/>
            <a:chOff x="755736" y="3075806"/>
            <a:chExt cx="1440000" cy="400050"/>
          </a:xfrm>
        </p:grpSpPr>
        <p:sp>
          <p:nvSpPr>
            <p:cNvPr id="61" name="圆角矩形 60"/>
            <p:cNvSpPr/>
            <p:nvPr/>
          </p:nvSpPr>
          <p:spPr>
            <a:xfrm>
              <a:off x="755736" y="3095831"/>
              <a:ext cx="1440000" cy="3600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>
              <a:outerShdw blurRad="190500" dist="1905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/>
              <a:endParaRPr lang="zh-CN" altLang="en-US" sz="2400">
                <a:latin typeface="Impact" panose="020B0806030902050204" pitchFamily="34" charset="0"/>
              </a:endParaRPr>
            </a:p>
          </p:txBody>
        </p:sp>
        <p:sp>
          <p:nvSpPr>
            <p:cNvPr id="62" name="MH_SubTitle_1"/>
            <p:cNvSpPr/>
            <p:nvPr>
              <p:custDataLst>
                <p:tags r:id="rId9"/>
              </p:custDataLst>
            </p:nvPr>
          </p:nvSpPr>
          <p:spPr>
            <a:xfrm>
              <a:off x="838231" y="3075806"/>
              <a:ext cx="1275010" cy="400050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 fontScale="92500"/>
            </a:bodyPr>
            <a:lstStyle/>
            <a:p>
              <a:pPr algn="ctr">
                <a:defRPr/>
              </a:pPr>
              <a:r>
                <a:rPr lang="zh-CN" altLang="en-US" sz="1600" b="1" dirty="0" smtClean="0">
                  <a:solidFill>
                    <a:schemeClr val="bg1"/>
                  </a:solidFill>
                </a:rPr>
                <a:t>运行对话框</a:t>
              </a:r>
              <a:endParaRPr lang="zh-CN" altLang="en-US" sz="16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69" name="MH_Text_1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405005" y="3219822"/>
            <a:ext cx="1862739" cy="1707654"/>
          </a:xfrm>
          <a:prstGeom prst="rect">
            <a:avLst/>
          </a:prstGeom>
          <a:noFill/>
          <a:ln w="9525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01932" tIns="50964" rIns="101932" bIns="50964">
            <a:no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r>
              <a:rPr lang="zh-CN" altLang="en-US" sz="1200" dirty="0" smtClean="0">
                <a:solidFill>
                  <a:schemeClr val="accent3">
                    <a:lumMod val="75000"/>
                  </a:schemeClr>
                </a:solidFill>
              </a:rPr>
              <a:t>         手工编译</a:t>
            </a:r>
            <a:r>
              <a:rPr lang="en-US" altLang="zh-CN" sz="1200" dirty="0" smtClean="0">
                <a:solidFill>
                  <a:schemeClr val="accent3">
                    <a:lumMod val="75000"/>
                  </a:schemeClr>
                </a:solidFill>
              </a:rPr>
              <a:t>Java</a:t>
            </a:r>
            <a:r>
              <a:rPr lang="zh-CN" altLang="en-US" sz="1200" dirty="0" smtClean="0">
                <a:solidFill>
                  <a:schemeClr val="accent3">
                    <a:lumMod val="75000"/>
                  </a:schemeClr>
                </a:solidFill>
              </a:rPr>
              <a:t>源文件需要在</a:t>
            </a:r>
            <a:r>
              <a:rPr lang="en-US" altLang="zh-CN" sz="1200" dirty="0" smtClean="0">
                <a:solidFill>
                  <a:schemeClr val="accent3">
                    <a:lumMod val="75000"/>
                  </a:schemeClr>
                </a:solidFill>
              </a:rPr>
              <a:t>Dos</a:t>
            </a:r>
            <a:r>
              <a:rPr lang="zh-CN" altLang="en-US" sz="1200" dirty="0" smtClean="0">
                <a:solidFill>
                  <a:schemeClr val="accent3">
                    <a:lumMod val="75000"/>
                  </a:schemeClr>
                </a:solidFill>
              </a:rPr>
              <a:t>命令行环境下完成。要进入</a:t>
            </a:r>
            <a:r>
              <a:rPr lang="en-US" altLang="zh-CN" sz="1200" dirty="0" smtClean="0">
                <a:solidFill>
                  <a:schemeClr val="accent3">
                    <a:lumMod val="75000"/>
                  </a:schemeClr>
                </a:solidFill>
              </a:rPr>
              <a:t>Dos</a:t>
            </a:r>
            <a:r>
              <a:rPr lang="zh-CN" altLang="en-US" sz="1200" dirty="0" smtClean="0">
                <a:solidFill>
                  <a:schemeClr val="accent3">
                    <a:lumMod val="75000"/>
                  </a:schemeClr>
                </a:solidFill>
              </a:rPr>
              <a:t>命令行，可以使用（</a:t>
            </a:r>
            <a:r>
              <a:rPr lang="en-US" altLang="zh-CN" sz="1200" dirty="0" err="1" smtClean="0">
                <a:solidFill>
                  <a:schemeClr val="accent3">
                    <a:lumMod val="75000"/>
                  </a:schemeClr>
                </a:solidFill>
              </a:rPr>
              <a:t>windows+R</a:t>
            </a:r>
            <a:r>
              <a:rPr lang="zh-CN" altLang="en-US" sz="1200" dirty="0" smtClean="0">
                <a:solidFill>
                  <a:schemeClr val="accent3">
                    <a:lumMod val="75000"/>
                  </a:schemeClr>
                </a:solidFill>
              </a:rPr>
              <a:t>）快捷键打开运行对话框。在运行对话框中输入</a:t>
            </a:r>
            <a:r>
              <a:rPr lang="en-US" altLang="zh-CN" sz="1200" dirty="0" err="1" smtClean="0">
                <a:solidFill>
                  <a:schemeClr val="accent3">
                    <a:lumMod val="75000"/>
                  </a:schemeClr>
                </a:solidFill>
              </a:rPr>
              <a:t>cmd</a:t>
            </a:r>
            <a:r>
              <a:rPr lang="zh-CN" altLang="en-US" sz="1200" dirty="0" smtClean="0">
                <a:solidFill>
                  <a:schemeClr val="accent3">
                    <a:lumMod val="75000"/>
                  </a:schemeClr>
                </a:solidFill>
              </a:rPr>
              <a:t>命令，打开</a:t>
            </a:r>
            <a:r>
              <a:rPr lang="en-US" altLang="zh-CN" sz="1200" dirty="0" smtClean="0">
                <a:solidFill>
                  <a:schemeClr val="accent3">
                    <a:lumMod val="75000"/>
                  </a:schemeClr>
                </a:solidFill>
              </a:rPr>
              <a:t>Dos</a:t>
            </a:r>
            <a:r>
              <a:rPr lang="zh-CN" altLang="en-US" sz="1200" dirty="0" smtClean="0">
                <a:solidFill>
                  <a:schemeClr val="accent3">
                    <a:lumMod val="75000"/>
                  </a:schemeClr>
                </a:solidFill>
              </a:rPr>
              <a:t>命令行窗口。</a:t>
            </a:r>
            <a:endParaRPr lang="zh-CN" altLang="zh-CN" sz="12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70" name="MH_Text_1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2403123" y="3156451"/>
            <a:ext cx="2088232" cy="1728192"/>
          </a:xfrm>
          <a:prstGeom prst="rect">
            <a:avLst/>
          </a:prstGeom>
          <a:noFill/>
          <a:ln w="9525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01932" tIns="50964" rIns="101932" bIns="50964">
            <a:no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r>
              <a:rPr lang="en-US" altLang="zh-CN" sz="1200" dirty="0" smtClean="0">
                <a:solidFill>
                  <a:schemeClr val="accent3">
                    <a:lumMod val="75000"/>
                  </a:schemeClr>
                </a:solidFill>
              </a:rPr>
              <a:t>       Dos</a:t>
            </a:r>
            <a:r>
              <a:rPr lang="zh-CN" altLang="en-US" sz="1200" dirty="0" smtClean="0">
                <a:solidFill>
                  <a:schemeClr val="accent3">
                    <a:lumMod val="75000"/>
                  </a:schemeClr>
                </a:solidFill>
              </a:rPr>
              <a:t>命令行窗口打开后会出现</a:t>
            </a:r>
            <a:r>
              <a:rPr lang="en-US" altLang="zh-CN" sz="1200" dirty="0" smtClean="0">
                <a:solidFill>
                  <a:schemeClr val="accent3">
                    <a:lumMod val="75000"/>
                  </a:schemeClr>
                </a:solidFill>
              </a:rPr>
              <a:t>Dos</a:t>
            </a:r>
            <a:r>
              <a:rPr lang="zh-CN" altLang="en-US" sz="1200" dirty="0" smtClean="0">
                <a:solidFill>
                  <a:schemeClr val="accent3">
                    <a:lumMod val="75000"/>
                  </a:schemeClr>
                </a:solidFill>
              </a:rPr>
              <a:t>命令提示符，提示符会显示出当前位于哪个目录下。如果当前盘符不是</a:t>
            </a:r>
            <a:r>
              <a:rPr lang="en-US" altLang="zh-CN" sz="1200" dirty="0" smtClean="0">
                <a:solidFill>
                  <a:schemeClr val="accent3">
                    <a:lumMod val="75000"/>
                  </a:schemeClr>
                </a:solidFill>
              </a:rPr>
              <a:t>D</a:t>
            </a:r>
            <a:r>
              <a:rPr lang="zh-CN" altLang="en-US" sz="1200" dirty="0" smtClean="0">
                <a:solidFill>
                  <a:schemeClr val="accent3">
                    <a:lumMod val="75000"/>
                  </a:schemeClr>
                </a:solidFill>
              </a:rPr>
              <a:t>则在当前提示符下输入“</a:t>
            </a:r>
            <a:r>
              <a:rPr lang="en-US" altLang="zh-CN" sz="1200" dirty="0" smtClean="0">
                <a:solidFill>
                  <a:schemeClr val="accent3">
                    <a:lumMod val="75000"/>
                  </a:schemeClr>
                </a:solidFill>
              </a:rPr>
              <a:t>D:</a:t>
            </a:r>
            <a:r>
              <a:rPr lang="zh-CN" altLang="en-US" sz="1200" dirty="0" smtClean="0">
                <a:solidFill>
                  <a:schemeClr val="accent3">
                    <a:lumMod val="75000"/>
                  </a:schemeClr>
                </a:solidFill>
              </a:rPr>
              <a:t>”将盘符改为</a:t>
            </a:r>
            <a:r>
              <a:rPr lang="en-US" altLang="zh-CN" sz="1200" dirty="0" smtClean="0">
                <a:solidFill>
                  <a:schemeClr val="accent3">
                    <a:lumMod val="75000"/>
                  </a:schemeClr>
                </a:solidFill>
              </a:rPr>
              <a:t>D:.</a:t>
            </a:r>
            <a:r>
              <a:rPr lang="zh-CN" altLang="en-US" sz="1200" dirty="0" smtClean="0">
                <a:solidFill>
                  <a:schemeClr val="accent3">
                    <a:lumMod val="75000"/>
                  </a:schemeClr>
                </a:solidFill>
              </a:rPr>
              <a:t>然后输入“</a:t>
            </a:r>
            <a:r>
              <a:rPr lang="en-US" altLang="zh-CN" sz="1200" dirty="0" smtClean="0">
                <a:solidFill>
                  <a:schemeClr val="accent3">
                    <a:lumMod val="75000"/>
                  </a:schemeClr>
                </a:solidFill>
              </a:rPr>
              <a:t>cd  java</a:t>
            </a:r>
            <a:r>
              <a:rPr lang="zh-CN" altLang="en-US" sz="1200" dirty="0" smtClean="0">
                <a:solidFill>
                  <a:schemeClr val="accent3">
                    <a:lumMod val="75000"/>
                  </a:schemeClr>
                </a:solidFill>
              </a:rPr>
              <a:t>”命令，将当前目录修改为“</a:t>
            </a:r>
            <a:r>
              <a:rPr lang="en-US" altLang="zh-CN" sz="1200" dirty="0" smtClean="0">
                <a:solidFill>
                  <a:schemeClr val="accent3">
                    <a:lumMod val="75000"/>
                  </a:schemeClr>
                </a:solidFill>
              </a:rPr>
              <a:t>D:\java</a:t>
            </a:r>
            <a:r>
              <a:rPr lang="zh-CN" altLang="en-US" sz="1200" dirty="0" smtClean="0">
                <a:solidFill>
                  <a:schemeClr val="accent3">
                    <a:lumMod val="75000"/>
                  </a:schemeClr>
                </a:solidFill>
              </a:rPr>
              <a:t>”</a:t>
            </a:r>
            <a:r>
              <a:rPr lang="en-US" altLang="zh-CN" sz="1200" dirty="0" smtClean="0">
                <a:solidFill>
                  <a:schemeClr val="accent3">
                    <a:lumMod val="75000"/>
                  </a:schemeClr>
                </a:solidFill>
              </a:rPr>
              <a:t>.</a:t>
            </a:r>
            <a:r>
              <a:rPr lang="zh-CN" altLang="en-US" sz="1200" dirty="0" smtClean="0">
                <a:solidFill>
                  <a:schemeClr val="accent3">
                    <a:lumMod val="75000"/>
                  </a:schemeClr>
                </a:solidFill>
              </a:rPr>
              <a:t>使用</a:t>
            </a:r>
            <a:r>
              <a:rPr lang="en-US" altLang="zh-CN" sz="1200" dirty="0" err="1" smtClean="0">
                <a:solidFill>
                  <a:schemeClr val="accent3">
                    <a:lumMod val="75000"/>
                  </a:schemeClr>
                </a:solidFill>
              </a:rPr>
              <a:t>dir</a:t>
            </a:r>
            <a:r>
              <a:rPr lang="zh-CN" altLang="en-US" sz="1200" dirty="0" smtClean="0">
                <a:solidFill>
                  <a:schemeClr val="accent3">
                    <a:lumMod val="75000"/>
                  </a:schemeClr>
                </a:solidFill>
              </a:rPr>
              <a:t>命令查看当前目录下的文件。</a:t>
            </a:r>
            <a:endParaRPr lang="zh-CN" altLang="zh-CN" sz="12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71" name="MH_Text_1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4644008" y="2931790"/>
            <a:ext cx="1872208" cy="1944216"/>
          </a:xfrm>
          <a:prstGeom prst="rect">
            <a:avLst/>
          </a:prstGeom>
          <a:noFill/>
          <a:ln w="9525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01932" tIns="50964" rIns="101932" bIns="50964">
            <a:no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r>
              <a:rPr lang="zh-CN" altLang="en-US" sz="1200" dirty="0" smtClean="0">
                <a:solidFill>
                  <a:schemeClr val="accent3">
                    <a:lumMod val="75000"/>
                  </a:schemeClr>
                </a:solidFill>
              </a:rPr>
              <a:t>        在命令提示符切换到保存</a:t>
            </a:r>
            <a:r>
              <a:rPr lang="en-US" altLang="zh-CN" sz="1200" dirty="0" smtClean="0">
                <a:solidFill>
                  <a:schemeClr val="accent3">
                    <a:lumMod val="75000"/>
                  </a:schemeClr>
                </a:solidFill>
              </a:rPr>
              <a:t>Java</a:t>
            </a:r>
            <a:r>
              <a:rPr lang="zh-CN" altLang="en-US" sz="1200" dirty="0" smtClean="0">
                <a:solidFill>
                  <a:schemeClr val="accent3">
                    <a:lumMod val="75000"/>
                  </a:schemeClr>
                </a:solidFill>
              </a:rPr>
              <a:t>源文件的目录（这里是</a:t>
            </a:r>
            <a:r>
              <a:rPr lang="en-US" altLang="zh-CN" sz="1200" dirty="0" smtClean="0">
                <a:solidFill>
                  <a:schemeClr val="accent3">
                    <a:lumMod val="75000"/>
                  </a:schemeClr>
                </a:solidFill>
              </a:rPr>
              <a:t>D:\java</a:t>
            </a:r>
            <a:r>
              <a:rPr lang="zh-CN" altLang="en-US" sz="1200" dirty="0" smtClean="0">
                <a:solidFill>
                  <a:schemeClr val="accent3">
                    <a:lumMod val="75000"/>
                  </a:schemeClr>
                </a:solidFill>
              </a:rPr>
              <a:t>）后，就可以使用</a:t>
            </a:r>
            <a:r>
              <a:rPr lang="en-US" altLang="zh-CN" sz="1200" dirty="0" smtClean="0">
                <a:solidFill>
                  <a:schemeClr val="accent3">
                    <a:lumMod val="75000"/>
                  </a:schemeClr>
                </a:solidFill>
              </a:rPr>
              <a:t>java</a:t>
            </a:r>
            <a:r>
              <a:rPr lang="zh-CN" altLang="en-US" sz="1200" dirty="0" smtClean="0">
                <a:solidFill>
                  <a:schemeClr val="accent3">
                    <a:lumMod val="75000"/>
                  </a:schemeClr>
                </a:solidFill>
              </a:rPr>
              <a:t>编译器</a:t>
            </a:r>
            <a:r>
              <a:rPr lang="en-US" altLang="zh-CN" sz="1200" dirty="0" err="1" smtClean="0">
                <a:solidFill>
                  <a:schemeClr val="accent3">
                    <a:lumMod val="75000"/>
                  </a:schemeClr>
                </a:solidFill>
              </a:rPr>
              <a:t>javac</a:t>
            </a:r>
            <a:r>
              <a:rPr lang="zh-CN" altLang="en-US" sz="1200" dirty="0" smtClean="0">
                <a:solidFill>
                  <a:schemeClr val="accent3">
                    <a:lumMod val="75000"/>
                  </a:schemeClr>
                </a:solidFill>
              </a:rPr>
              <a:t>来编译</a:t>
            </a:r>
            <a:r>
              <a:rPr lang="en-US" altLang="zh-CN" sz="1200" dirty="0" smtClean="0">
                <a:solidFill>
                  <a:schemeClr val="accent3">
                    <a:lumMod val="75000"/>
                  </a:schemeClr>
                </a:solidFill>
              </a:rPr>
              <a:t>java</a:t>
            </a:r>
            <a:r>
              <a:rPr lang="zh-CN" altLang="en-US" sz="1200" dirty="0" smtClean="0">
                <a:solidFill>
                  <a:schemeClr val="accent3">
                    <a:lumMod val="75000"/>
                  </a:schemeClr>
                </a:solidFill>
              </a:rPr>
              <a:t>源文件了。格式如下：</a:t>
            </a:r>
            <a:endParaRPr lang="en-US" altLang="zh-CN" sz="1200" dirty="0" smtClean="0">
              <a:solidFill>
                <a:schemeClr val="accent3">
                  <a:lumMod val="75000"/>
                </a:schemeClr>
              </a:solidFill>
            </a:endParaRPr>
          </a:p>
          <a:p>
            <a:r>
              <a:rPr lang="en-US" altLang="zh-CN" sz="1200" dirty="0" smtClean="0">
                <a:solidFill>
                  <a:schemeClr val="accent3">
                    <a:lumMod val="75000"/>
                  </a:schemeClr>
                </a:solidFill>
              </a:rPr>
              <a:t>“</a:t>
            </a:r>
            <a:r>
              <a:rPr lang="en-US" altLang="zh-CN" sz="1200" dirty="0" err="1" smtClean="0">
                <a:solidFill>
                  <a:schemeClr val="accent3">
                    <a:lumMod val="75000"/>
                  </a:schemeClr>
                </a:solidFill>
              </a:rPr>
              <a:t>javac</a:t>
            </a:r>
            <a:r>
              <a:rPr lang="en-US" altLang="zh-CN" sz="1200" dirty="0" smtClean="0">
                <a:solidFill>
                  <a:schemeClr val="accent3">
                    <a:lumMod val="75000"/>
                  </a:schemeClr>
                </a:solidFill>
              </a:rPr>
              <a:t>  HelloWorld.java”</a:t>
            </a:r>
          </a:p>
          <a:p>
            <a:r>
              <a:rPr lang="zh-CN" altLang="en-US" sz="1200" dirty="0" smtClean="0">
                <a:solidFill>
                  <a:schemeClr val="accent3">
                    <a:lumMod val="75000"/>
                  </a:schemeClr>
                </a:solidFill>
              </a:rPr>
              <a:t>编译源文件时必须写</a:t>
            </a:r>
            <a:r>
              <a:rPr lang="en-US" altLang="zh-CN" sz="1200" dirty="0" smtClean="0">
                <a:solidFill>
                  <a:schemeClr val="accent3">
                    <a:lumMod val="75000"/>
                  </a:schemeClr>
                </a:solidFill>
              </a:rPr>
              <a:t>Java</a:t>
            </a:r>
            <a:r>
              <a:rPr lang="zh-CN" altLang="en-US" sz="1200" dirty="0" smtClean="0">
                <a:solidFill>
                  <a:schemeClr val="accent3">
                    <a:lumMod val="75000"/>
                  </a:schemeClr>
                </a:solidFill>
              </a:rPr>
              <a:t>源文件的全限定名，扩展名</a:t>
            </a:r>
            <a:r>
              <a:rPr lang="en-US" altLang="zh-CN" sz="1200" dirty="0" smtClean="0">
                <a:solidFill>
                  <a:schemeClr val="accent3">
                    <a:lumMod val="75000"/>
                  </a:schemeClr>
                </a:solidFill>
              </a:rPr>
              <a:t>.java</a:t>
            </a:r>
            <a:r>
              <a:rPr lang="zh-CN" altLang="en-US" sz="1200" dirty="0" smtClean="0">
                <a:solidFill>
                  <a:schemeClr val="accent3">
                    <a:lumMod val="75000"/>
                  </a:schemeClr>
                </a:solidFill>
              </a:rPr>
              <a:t>不许省略。</a:t>
            </a:r>
            <a:endParaRPr lang="en-US" altLang="zh-CN" sz="12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72" name="MH_Text_1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6802987" y="2571750"/>
            <a:ext cx="2089493" cy="2520280"/>
          </a:xfrm>
          <a:prstGeom prst="rect">
            <a:avLst/>
          </a:prstGeom>
          <a:noFill/>
          <a:ln w="9525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01932" tIns="50964" rIns="101932" bIns="50964">
            <a:no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r>
              <a:rPr lang="en-US" altLang="zh-CN" sz="1200" dirty="0" smtClean="0">
                <a:solidFill>
                  <a:schemeClr val="accent3">
                    <a:lumMod val="75000"/>
                  </a:schemeClr>
                </a:solidFill>
              </a:rPr>
              <a:t>        </a:t>
            </a:r>
            <a:r>
              <a:rPr lang="zh-CN" altLang="en-US" sz="1200" dirty="0" smtClean="0">
                <a:solidFill>
                  <a:schemeClr val="accent3">
                    <a:lumMod val="75000"/>
                  </a:schemeClr>
                </a:solidFill>
              </a:rPr>
              <a:t>使用</a:t>
            </a:r>
            <a:r>
              <a:rPr lang="en-US" altLang="zh-CN" sz="1200" dirty="0" err="1" smtClean="0">
                <a:solidFill>
                  <a:schemeClr val="accent3">
                    <a:lumMod val="75000"/>
                  </a:schemeClr>
                </a:solidFill>
              </a:rPr>
              <a:t>javac</a:t>
            </a:r>
            <a:r>
              <a:rPr lang="zh-CN" altLang="en-US" sz="1200" dirty="0" smtClean="0">
                <a:solidFill>
                  <a:schemeClr val="accent3">
                    <a:lumMod val="75000"/>
                  </a:schemeClr>
                </a:solidFill>
              </a:rPr>
              <a:t>命令编译源文件成功后会在当前目录下生成该</a:t>
            </a:r>
            <a:r>
              <a:rPr lang="en-US" altLang="zh-CN" sz="1200" dirty="0" smtClean="0">
                <a:solidFill>
                  <a:schemeClr val="accent3">
                    <a:lumMod val="75000"/>
                  </a:schemeClr>
                </a:solidFill>
              </a:rPr>
              <a:t>Java</a:t>
            </a:r>
            <a:r>
              <a:rPr lang="zh-CN" altLang="en-US" sz="1200" dirty="0" smtClean="0">
                <a:solidFill>
                  <a:schemeClr val="accent3">
                    <a:lumMod val="75000"/>
                  </a:schemeClr>
                </a:solidFill>
              </a:rPr>
              <a:t>源文件对应的字节码文件。本例中的字节码文件为</a:t>
            </a:r>
            <a:r>
              <a:rPr lang="en-US" altLang="zh-CN" sz="1200" dirty="0" err="1" smtClean="0">
                <a:solidFill>
                  <a:schemeClr val="accent3">
                    <a:lumMod val="75000"/>
                  </a:schemeClr>
                </a:solidFill>
              </a:rPr>
              <a:t>HelloWorld.class</a:t>
            </a:r>
            <a:r>
              <a:rPr lang="en-US" altLang="zh-CN" sz="1200" dirty="0" smtClean="0">
                <a:solidFill>
                  <a:schemeClr val="accent3">
                    <a:lumMod val="75000"/>
                  </a:schemeClr>
                </a:solidFill>
              </a:rPr>
              <a:t>.</a:t>
            </a:r>
            <a:r>
              <a:rPr lang="zh-CN" altLang="en-US" sz="1200" dirty="0" smtClean="0">
                <a:solidFill>
                  <a:schemeClr val="accent3">
                    <a:lumMod val="75000"/>
                  </a:schemeClr>
                </a:solidFill>
              </a:rPr>
              <a:t>字节码文件的扩展名为</a:t>
            </a:r>
            <a:r>
              <a:rPr lang="en-US" altLang="zh-CN" sz="1200" dirty="0" smtClean="0">
                <a:solidFill>
                  <a:schemeClr val="accent3">
                    <a:lumMod val="75000"/>
                  </a:schemeClr>
                </a:solidFill>
              </a:rPr>
              <a:t>.class.</a:t>
            </a:r>
          </a:p>
          <a:p>
            <a:r>
              <a:rPr lang="en-US" altLang="zh-CN" sz="1200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altLang="zh-CN" sz="1200" dirty="0" smtClean="0">
                <a:solidFill>
                  <a:schemeClr val="accent3">
                    <a:lumMod val="75000"/>
                  </a:schemeClr>
                </a:solidFill>
              </a:rPr>
              <a:t>      </a:t>
            </a:r>
            <a:r>
              <a:rPr lang="zh-CN" altLang="en-US" sz="1200" dirty="0" smtClean="0">
                <a:solidFill>
                  <a:schemeClr val="accent3">
                    <a:lumMod val="75000"/>
                  </a:schemeClr>
                </a:solidFill>
              </a:rPr>
              <a:t>字节码文件生成后，由</a:t>
            </a:r>
            <a:r>
              <a:rPr lang="en-US" altLang="zh-CN" sz="1200" dirty="0" smtClean="0">
                <a:solidFill>
                  <a:schemeClr val="accent3">
                    <a:lumMod val="75000"/>
                  </a:schemeClr>
                </a:solidFill>
              </a:rPr>
              <a:t>Java</a:t>
            </a:r>
            <a:r>
              <a:rPr lang="zh-CN" altLang="en-US" sz="1200" dirty="0" smtClean="0">
                <a:solidFill>
                  <a:schemeClr val="accent3">
                    <a:lumMod val="75000"/>
                  </a:schemeClr>
                </a:solidFill>
              </a:rPr>
              <a:t>虚拟机解释运行生成的字节码文件。运行字节码文件的格式如下：</a:t>
            </a:r>
            <a:endParaRPr lang="en-US" altLang="zh-CN" sz="1200" dirty="0" smtClean="0">
              <a:solidFill>
                <a:schemeClr val="accent3">
                  <a:lumMod val="75000"/>
                </a:schemeClr>
              </a:solidFill>
            </a:endParaRPr>
          </a:p>
          <a:p>
            <a:r>
              <a:rPr lang="en-US" altLang="zh-CN" sz="1200" dirty="0" smtClean="0">
                <a:solidFill>
                  <a:schemeClr val="accent3">
                    <a:lumMod val="75000"/>
                  </a:schemeClr>
                </a:solidFill>
              </a:rPr>
              <a:t>“Java  </a:t>
            </a:r>
            <a:r>
              <a:rPr lang="en-US" altLang="zh-CN" sz="1200" dirty="0" err="1" smtClean="0">
                <a:solidFill>
                  <a:schemeClr val="accent3">
                    <a:lumMod val="75000"/>
                  </a:schemeClr>
                </a:solidFill>
              </a:rPr>
              <a:t>HelloWorld</a:t>
            </a:r>
            <a:r>
              <a:rPr lang="en-US" altLang="zh-CN" sz="1200" dirty="0" smtClean="0">
                <a:solidFill>
                  <a:schemeClr val="accent3">
                    <a:lumMod val="75000"/>
                  </a:schemeClr>
                </a:solidFill>
              </a:rPr>
              <a:t>”  </a:t>
            </a:r>
          </a:p>
          <a:p>
            <a:r>
              <a:rPr lang="zh-CN" altLang="en-US" sz="1200" dirty="0" smtClean="0">
                <a:solidFill>
                  <a:schemeClr val="accent3">
                    <a:lumMod val="75000"/>
                  </a:schemeClr>
                </a:solidFill>
              </a:rPr>
              <a:t>解释运行字节码文件时不加扩展名。</a:t>
            </a:r>
            <a:r>
              <a:rPr lang="en-US" altLang="zh-CN" sz="1200" dirty="0" smtClean="0">
                <a:solidFill>
                  <a:schemeClr val="accent3">
                    <a:lumMod val="75000"/>
                  </a:schemeClr>
                </a:solidFill>
              </a:rPr>
              <a:t>   </a:t>
            </a:r>
            <a:endParaRPr lang="zh-CN" altLang="zh-CN" sz="1200" dirty="0">
              <a:solidFill>
                <a:schemeClr val="accent3">
                  <a:lumMod val="75000"/>
                </a:schemeClr>
              </a:solidFill>
            </a:endParaRPr>
          </a:p>
        </p:txBody>
      </p:sp>
      <p:grpSp>
        <p:nvGrpSpPr>
          <p:cNvPr id="73" name="组合 72"/>
          <p:cNvGrpSpPr/>
          <p:nvPr/>
        </p:nvGrpSpPr>
        <p:grpSpPr>
          <a:xfrm>
            <a:off x="2817481" y="2589440"/>
            <a:ext cx="1305997" cy="400050"/>
            <a:chOff x="755736" y="3075806"/>
            <a:chExt cx="1451108" cy="400050"/>
          </a:xfrm>
        </p:grpSpPr>
        <p:sp>
          <p:nvSpPr>
            <p:cNvPr id="74" name="圆角矩形 73"/>
            <p:cNvSpPr/>
            <p:nvPr/>
          </p:nvSpPr>
          <p:spPr>
            <a:xfrm>
              <a:off x="755736" y="3095831"/>
              <a:ext cx="1440000" cy="3600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>
              <a:outerShdw blurRad="190500" dist="1905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/>
              <a:endParaRPr lang="zh-CN" altLang="en-US" sz="2400">
                <a:latin typeface="Impact" panose="020B0806030902050204" pitchFamily="34" charset="0"/>
              </a:endParaRPr>
            </a:p>
          </p:txBody>
        </p:sp>
        <p:sp>
          <p:nvSpPr>
            <p:cNvPr id="75" name="MH_SubTitle_1"/>
            <p:cNvSpPr/>
            <p:nvPr>
              <p:custDataLst>
                <p:tags r:id="rId8"/>
              </p:custDataLst>
            </p:nvPr>
          </p:nvSpPr>
          <p:spPr>
            <a:xfrm>
              <a:off x="780277" y="3075806"/>
              <a:ext cx="1426567" cy="400050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 fontScale="77500" lnSpcReduction="20000"/>
            </a:bodyPr>
            <a:lstStyle/>
            <a:p>
              <a:pPr algn="ctr">
                <a:defRPr/>
              </a:pPr>
              <a:r>
                <a:rPr lang="en-US" altLang="zh-CN" sz="1600" b="1" dirty="0" smtClean="0">
                  <a:solidFill>
                    <a:schemeClr val="bg1"/>
                  </a:solidFill>
                </a:rPr>
                <a:t>Dos</a:t>
              </a:r>
              <a:r>
                <a:rPr lang="zh-CN" altLang="en-US" sz="1600" b="1" dirty="0" smtClean="0">
                  <a:solidFill>
                    <a:schemeClr val="bg1"/>
                  </a:solidFill>
                </a:rPr>
                <a:t>命令行窗口</a:t>
              </a:r>
              <a:endParaRPr lang="zh-CN" altLang="en-US" sz="16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6" name="组合 75"/>
          <p:cNvGrpSpPr/>
          <p:nvPr/>
        </p:nvGrpSpPr>
        <p:grpSpPr>
          <a:xfrm>
            <a:off x="4804368" y="2378671"/>
            <a:ext cx="1460028" cy="400050"/>
            <a:chOff x="755736" y="3066753"/>
            <a:chExt cx="1622253" cy="400050"/>
          </a:xfrm>
        </p:grpSpPr>
        <p:sp>
          <p:nvSpPr>
            <p:cNvPr id="77" name="圆角矩形 76"/>
            <p:cNvSpPr/>
            <p:nvPr/>
          </p:nvSpPr>
          <p:spPr>
            <a:xfrm>
              <a:off x="755736" y="3095831"/>
              <a:ext cx="1622253" cy="3600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>
              <a:outerShdw blurRad="190500" dist="1905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/>
              <a:endParaRPr lang="zh-CN" altLang="en-US" sz="2400">
                <a:latin typeface="Impact" panose="020B0806030902050204" pitchFamily="34" charset="0"/>
              </a:endParaRPr>
            </a:p>
          </p:txBody>
        </p:sp>
        <p:sp>
          <p:nvSpPr>
            <p:cNvPr id="78" name="MH_SubTitle_1"/>
            <p:cNvSpPr/>
            <p:nvPr>
              <p:custDataLst>
                <p:tags r:id="rId7"/>
              </p:custDataLst>
            </p:nvPr>
          </p:nvSpPr>
          <p:spPr>
            <a:xfrm>
              <a:off x="797929" y="3066753"/>
              <a:ext cx="1539757" cy="400050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algn="ctr">
                <a:defRPr/>
              </a:pPr>
              <a:r>
                <a:rPr lang="zh-CN" altLang="en-US" sz="1600" b="1" dirty="0" smtClean="0">
                  <a:solidFill>
                    <a:schemeClr val="bg1"/>
                  </a:solidFill>
                </a:rPr>
                <a:t>编译源文件</a:t>
              </a:r>
              <a:endParaRPr lang="zh-CN" altLang="en-US" sz="16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9" name="组合 78"/>
          <p:cNvGrpSpPr/>
          <p:nvPr/>
        </p:nvGrpSpPr>
        <p:grpSpPr>
          <a:xfrm>
            <a:off x="7092280" y="2027684"/>
            <a:ext cx="1296000" cy="400050"/>
            <a:chOff x="755736" y="3075806"/>
            <a:chExt cx="1440000" cy="400050"/>
          </a:xfrm>
        </p:grpSpPr>
        <p:sp>
          <p:nvSpPr>
            <p:cNvPr id="80" name="圆角矩形 79"/>
            <p:cNvSpPr/>
            <p:nvPr/>
          </p:nvSpPr>
          <p:spPr>
            <a:xfrm>
              <a:off x="755736" y="3082183"/>
              <a:ext cx="1440000" cy="3600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>
              <a:outerShdw blurRad="190500" dist="1905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/>
              <a:endParaRPr lang="zh-CN" altLang="en-US" sz="2400">
                <a:latin typeface="Impact" panose="020B0806030902050204" pitchFamily="34" charset="0"/>
              </a:endParaRPr>
            </a:p>
          </p:txBody>
        </p:sp>
        <p:sp>
          <p:nvSpPr>
            <p:cNvPr id="81" name="MH_SubTitle_1"/>
            <p:cNvSpPr/>
            <p:nvPr>
              <p:custDataLst>
                <p:tags r:id="rId6"/>
              </p:custDataLst>
            </p:nvPr>
          </p:nvSpPr>
          <p:spPr>
            <a:xfrm>
              <a:off x="838231" y="3075806"/>
              <a:ext cx="1275010" cy="400050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 fontScale="77500" lnSpcReduction="20000"/>
            </a:bodyPr>
            <a:lstStyle/>
            <a:p>
              <a:pPr algn="ctr">
                <a:defRPr/>
              </a:pPr>
              <a:r>
                <a:rPr lang="zh-CN" altLang="en-US" sz="1600" b="1" dirty="0" smtClean="0">
                  <a:solidFill>
                    <a:schemeClr val="bg1"/>
                  </a:solidFill>
                </a:rPr>
                <a:t>运行</a:t>
              </a:r>
              <a:endParaRPr lang="en-US" altLang="zh-CN" sz="1600" b="1" dirty="0" smtClean="0">
                <a:solidFill>
                  <a:schemeClr val="bg1"/>
                </a:solidFill>
              </a:endParaRPr>
            </a:p>
            <a:p>
              <a:pPr algn="ctr">
                <a:defRPr/>
              </a:pPr>
              <a:r>
                <a:rPr lang="zh-CN" altLang="en-US" sz="1600" b="1" dirty="0" smtClean="0">
                  <a:solidFill>
                    <a:schemeClr val="bg1"/>
                  </a:solidFill>
                </a:rPr>
                <a:t>字节码文件</a:t>
              </a:r>
              <a:endParaRPr lang="zh-CN" altLang="en-US" sz="16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31" name="燕尾形 30"/>
          <p:cNvSpPr/>
          <p:nvPr/>
        </p:nvSpPr>
        <p:spPr>
          <a:xfrm>
            <a:off x="2879923" y="237619"/>
            <a:ext cx="3708301" cy="315697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txBody>
          <a:bodyPr anchor="ctr"/>
          <a:lstStyle/>
          <a:p>
            <a:pPr algn="ctr" defTabSz="68707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600" dirty="0" smtClean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第一章：</a:t>
            </a:r>
            <a:r>
              <a:rPr lang="en-US" altLang="zh-CN" sz="1600" dirty="0" smtClean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JAVA</a:t>
            </a:r>
            <a:r>
              <a:rPr lang="zh-CN" altLang="en-US" sz="1600" dirty="0" smtClean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概述及简单程序调试</a:t>
            </a:r>
            <a:endParaRPr lang="zh-CN" altLang="en-US" sz="1600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2" name="燕尾形 31"/>
          <p:cNvSpPr/>
          <p:nvPr/>
        </p:nvSpPr>
        <p:spPr>
          <a:xfrm>
            <a:off x="6666497" y="267526"/>
            <a:ext cx="216024" cy="288000"/>
          </a:xfrm>
          <a:prstGeom prst="chevron">
            <a:avLst>
              <a:gd name="adj" fmla="val 65973"/>
            </a:avLst>
          </a:prstGeom>
          <a:solidFill>
            <a:schemeClr val="accent1"/>
          </a:solidFill>
          <a:ln>
            <a:noFill/>
          </a:ln>
        </p:spPr>
        <p:txBody>
          <a:bodyPr anchor="ctr"/>
          <a:lstStyle/>
          <a:p>
            <a:pPr algn="ctr" defTabSz="687070" fontAlgn="base">
              <a:spcBef>
                <a:spcPct val="0"/>
              </a:spcBef>
              <a:spcAft>
                <a:spcPct val="0"/>
              </a:spcAft>
            </a:pPr>
            <a:endParaRPr lang="zh-CN" altLang="en-US" sz="140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323529" y="791854"/>
            <a:ext cx="2880319" cy="466791"/>
            <a:chOff x="814328" y="3219334"/>
            <a:chExt cx="2797200" cy="432536"/>
          </a:xfrm>
        </p:grpSpPr>
        <p:grpSp>
          <p:nvGrpSpPr>
            <p:cNvPr id="34" name="组合 33"/>
            <p:cNvGrpSpPr/>
            <p:nvPr/>
          </p:nvGrpSpPr>
          <p:grpSpPr>
            <a:xfrm>
              <a:off x="814328" y="3219334"/>
              <a:ext cx="2797200" cy="432536"/>
              <a:chOff x="2173927" y="3285519"/>
              <a:chExt cx="3549387" cy="548848"/>
            </a:xfrm>
          </p:grpSpPr>
          <p:grpSp>
            <p:nvGrpSpPr>
              <p:cNvPr id="36" name="组合 35"/>
              <p:cNvGrpSpPr/>
              <p:nvPr/>
            </p:nvGrpSpPr>
            <p:grpSpPr>
              <a:xfrm>
                <a:off x="2173927" y="3285519"/>
                <a:ext cx="3549387" cy="548848"/>
                <a:chOff x="4304043" y="1286668"/>
                <a:chExt cx="7914744" cy="2757793"/>
              </a:xfrm>
              <a:effectLst>
                <a:outerShdw blurRad="381000" dist="254000" dir="8100000" algn="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38" name="圆角矩形 37"/>
                <p:cNvSpPr/>
                <p:nvPr/>
              </p:nvSpPr>
              <p:spPr>
                <a:xfrm>
                  <a:off x="4304043" y="1286668"/>
                  <a:ext cx="7914744" cy="2757793"/>
                </a:xfrm>
                <a:prstGeom prst="roundRect">
                  <a:avLst/>
                </a:prstGeom>
                <a:gradFill>
                  <a:gsLst>
                    <a:gs pos="62000">
                      <a:schemeClr val="bg1">
                        <a:lumMod val="95000"/>
                      </a:schemeClr>
                    </a:gs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  <a:gs pos="0">
                      <a:schemeClr val="bg1"/>
                    </a:gs>
                  </a:gsLst>
                  <a:lin ang="81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zh-CN" altLang="en-US" sz="1500"/>
                </a:p>
              </p:txBody>
            </p:sp>
            <p:sp>
              <p:nvSpPr>
                <p:cNvPr id="39" name="圆角矩形 38"/>
                <p:cNvSpPr/>
                <p:nvPr/>
              </p:nvSpPr>
              <p:spPr>
                <a:xfrm>
                  <a:off x="4351924" y="1373342"/>
                  <a:ext cx="7812881" cy="2584452"/>
                </a:xfrm>
                <a:prstGeom prst="roundRect">
                  <a:avLst/>
                </a:prstGeom>
                <a:gradFill>
                  <a:gsLst>
                    <a:gs pos="42000">
                      <a:srgbClr val="F0F0F0"/>
                    </a:gs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  <a:gs pos="0">
                      <a:schemeClr val="bg1"/>
                    </a:gs>
                  </a:gsLst>
                  <a:lin ang="189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zh-CN" altLang="en-US" sz="1500"/>
                </a:p>
              </p:txBody>
            </p:sp>
          </p:grpSp>
          <p:sp>
            <p:nvSpPr>
              <p:cNvPr id="37" name="椭圆 36"/>
              <p:cNvSpPr/>
              <p:nvPr/>
            </p:nvSpPr>
            <p:spPr>
              <a:xfrm>
                <a:off x="2307129" y="3420212"/>
                <a:ext cx="344600" cy="279463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  <a:effectLst>
                <a:outerShdw blurRad="88900" dist="63500" dir="8100000" algn="tr" rotWithShape="0">
                  <a:prstClr val="black">
                    <a:alpha val="57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zh-CN" altLang="en-US" sz="1500"/>
              </a:p>
            </p:txBody>
          </p:sp>
        </p:grpSp>
        <p:sp>
          <p:nvSpPr>
            <p:cNvPr id="35" name="TextBox 34"/>
            <p:cNvSpPr txBox="1"/>
            <p:nvPr/>
          </p:nvSpPr>
          <p:spPr>
            <a:xfrm>
              <a:off x="1379058" y="3331792"/>
              <a:ext cx="2052004" cy="21389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ctr">
                <a:defRPr sz="1400" b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defRPr>
              </a:lvl1pPr>
            </a:lstStyle>
            <a:p>
              <a:pPr algn="l"/>
              <a:r>
                <a:rPr lang="en-US" altLang="zh-CN" sz="1500" dirty="0" smtClean="0">
                  <a:solidFill>
                    <a:schemeClr val="accent3">
                      <a:lumMod val="75000"/>
                    </a:schemeClr>
                  </a:solidFill>
                </a:rPr>
                <a:t>Java</a:t>
              </a:r>
              <a:r>
                <a:rPr lang="zh-CN" altLang="en-US" sz="1500" dirty="0" smtClean="0">
                  <a:solidFill>
                    <a:schemeClr val="accent3">
                      <a:lumMod val="75000"/>
                    </a:schemeClr>
                  </a:solidFill>
                </a:rPr>
                <a:t>程序的编译和运行</a:t>
              </a:r>
              <a:endParaRPr lang="zh-CN" altLang="en-US" sz="1500" dirty="0">
                <a:solidFill>
                  <a:schemeClr val="accent3">
                    <a:lumMod val="75000"/>
                  </a:schemeClr>
                </a:solidFill>
              </a:endParaRPr>
            </a:p>
          </p:txBody>
        </p:sp>
      </p:grpSp>
      <p:graphicFrame>
        <p:nvGraphicFramePr>
          <p:cNvPr id="2" name="对象 1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06094087"/>
              </p:ext>
            </p:extLst>
          </p:nvPr>
        </p:nvGraphicFramePr>
        <p:xfrm>
          <a:off x="412962" y="1419622"/>
          <a:ext cx="1710766" cy="10391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78" name="演示文稿" r:id="rId11" imgW="4457045" imgH="3342842" progId="PowerPoint.Show.12">
                  <p:embed/>
                </p:oleObj>
              </mc:Choice>
              <mc:Fallback>
                <p:oleObj name="演示文稿" r:id="rId11" imgW="4457045" imgH="3342842" progId="PowerPoint.Show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12962" y="1419622"/>
                        <a:ext cx="1710766" cy="10391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74524065"/>
              </p:ext>
            </p:extLst>
          </p:nvPr>
        </p:nvGraphicFramePr>
        <p:xfrm>
          <a:off x="2590414" y="1382633"/>
          <a:ext cx="1728192" cy="9817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79" name="演示文稿" r:id="rId13" imgW="851754" imgH="637897" progId="PowerPoint.Show.12">
                  <p:embed/>
                </p:oleObj>
              </mc:Choice>
              <mc:Fallback>
                <p:oleObj name="演示文稿" r:id="rId13" imgW="851754" imgH="637897" progId="PowerPoint.Show.1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90414" y="1382633"/>
                        <a:ext cx="1728192" cy="98173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561493"/>
              </p:ext>
            </p:extLst>
          </p:nvPr>
        </p:nvGraphicFramePr>
        <p:xfrm>
          <a:off x="4747189" y="1131590"/>
          <a:ext cx="1697435" cy="9718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80" name="演示文稿" r:id="rId15" imgW="3396221" imgH="2547270" progId="PowerPoint.Show.12">
                  <p:embed/>
                </p:oleObj>
              </mc:Choice>
              <mc:Fallback>
                <p:oleObj name="演示文稿" r:id="rId15" imgW="3396221" imgH="2547270" progId="PowerPoint.Show.1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47189" y="1131590"/>
                        <a:ext cx="1697435" cy="97189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17350394"/>
              </p:ext>
            </p:extLst>
          </p:nvPr>
        </p:nvGraphicFramePr>
        <p:xfrm>
          <a:off x="6948264" y="906408"/>
          <a:ext cx="1588860" cy="10172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81" name="演示文稿" r:id="rId17" imgW="715373" imgH="535661" progId="PowerPoint.Show.12">
                  <p:embed/>
                </p:oleObj>
              </mc:Choice>
              <mc:Fallback>
                <p:oleObj name="演示文稿" r:id="rId17" imgW="715373" imgH="535661" progId="PowerPoint.Show.1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48264" y="906408"/>
                        <a:ext cx="1588860" cy="101726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2442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35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3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100"/>
                            </p:stCondLst>
                            <p:childTnLst>
                              <p:par>
                                <p:cTn id="1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600"/>
                            </p:stCondLst>
                            <p:childTnLst>
                              <p:par>
                                <p:cTn id="2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100"/>
                            </p:stCondLst>
                            <p:childTnLst>
                              <p:par>
                                <p:cTn id="3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5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5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/>
      <p:bldP spid="70" grpId="0"/>
      <p:bldP spid="71" grpId="0"/>
      <p:bldP spid="72" grpId="0"/>
      <p:bldP spid="31" grpId="0" animBg="1"/>
      <p:bldP spid="3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 7"/>
          <p:cNvSpPr/>
          <p:nvPr/>
        </p:nvSpPr>
        <p:spPr>
          <a:xfrm>
            <a:off x="502243" y="1563638"/>
            <a:ext cx="7800742" cy="1386756"/>
          </a:xfrm>
          <a:prstGeom prst="rect">
            <a:avLst/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080" tIns="45540" rIns="91080" bIns="45540" rtlCol="0" anchor="ctr"/>
          <a:lstStyle/>
          <a:p>
            <a:pPr algn="ctr"/>
            <a:endParaRPr lang="en-US"/>
          </a:p>
        </p:txBody>
      </p:sp>
      <p:sp>
        <p:nvSpPr>
          <p:cNvPr id="75" name="TextBox 74"/>
          <p:cNvSpPr txBox="1"/>
          <p:nvPr/>
        </p:nvSpPr>
        <p:spPr>
          <a:xfrm>
            <a:off x="581334" y="1657782"/>
            <a:ext cx="7593792" cy="1199965"/>
          </a:xfrm>
          <a:prstGeom prst="rect">
            <a:avLst/>
          </a:prstGeom>
          <a:noFill/>
        </p:spPr>
        <p:txBody>
          <a:bodyPr wrap="square" lIns="91080" tIns="45540" rIns="91080" bIns="45540" rtlCol="0">
            <a:spAutoFit/>
          </a:bodyPr>
          <a:lstStyle/>
          <a:p>
            <a:pPr algn="just"/>
            <a:r>
              <a:rPr lang="en-US" altLang="zh-CN" dirty="0" smtClean="0">
                <a:solidFill>
                  <a:schemeClr val="accent1">
                    <a:lumMod val="75000"/>
                  </a:schemeClr>
                </a:solidFill>
              </a:rPr>
              <a:t>        JDK</a:t>
            </a:r>
            <a:r>
              <a:rPr lang="zh-CN" altLang="zh-CN" dirty="0">
                <a:solidFill>
                  <a:schemeClr val="accent1">
                    <a:lumMod val="75000"/>
                  </a:schemeClr>
                </a:solidFill>
              </a:rPr>
              <a:t>提供的反编译器是</a:t>
            </a:r>
            <a:r>
              <a:rPr lang="en-US" altLang="zh-CN" dirty="0">
                <a:solidFill>
                  <a:schemeClr val="accent1">
                    <a:lumMod val="75000"/>
                  </a:schemeClr>
                </a:solidFill>
              </a:rPr>
              <a:t>javap.exe</a:t>
            </a:r>
            <a:r>
              <a:rPr lang="zh-CN" altLang="zh-CN" dirty="0">
                <a:solidFill>
                  <a:schemeClr val="accent1">
                    <a:lumMod val="75000"/>
                  </a:schemeClr>
                </a:solidFill>
              </a:rPr>
              <a:t>（也有真对</a:t>
            </a:r>
            <a:r>
              <a:rPr lang="en-US" altLang="zh-CN" dirty="0">
                <a:solidFill>
                  <a:schemeClr val="accent1">
                    <a:lumMod val="75000"/>
                  </a:schemeClr>
                </a:solidFill>
              </a:rPr>
              <a:t>Java</a:t>
            </a:r>
            <a:r>
              <a:rPr lang="zh-CN" altLang="zh-CN" dirty="0">
                <a:solidFill>
                  <a:schemeClr val="accent1">
                    <a:lumMod val="75000"/>
                  </a:schemeClr>
                </a:solidFill>
              </a:rPr>
              <a:t>的许多商业反编译软件，</a:t>
            </a:r>
            <a:r>
              <a:rPr lang="zh-CN" altLang="zh-CN" dirty="0" smtClean="0">
                <a:solidFill>
                  <a:schemeClr val="accent1">
                    <a:lumMod val="75000"/>
                  </a:schemeClr>
                </a:solidFill>
              </a:rPr>
              <a:t>例如</a:t>
            </a:r>
            <a:r>
              <a:rPr lang="en-US" altLang="zh-CN" dirty="0" err="1" smtClean="0">
                <a:solidFill>
                  <a:schemeClr val="accent1">
                    <a:lumMod val="75000"/>
                  </a:schemeClr>
                </a:solidFill>
              </a:rPr>
              <a:t>Xjad</a:t>
            </a:r>
            <a:r>
              <a:rPr lang="en-US" altLang="zh-CN" dirty="0" smtClean="0">
                <a:solidFill>
                  <a:schemeClr val="accent1">
                    <a:lumMod val="75000"/>
                  </a:schemeClr>
                </a:solidFill>
              </a:rPr>
              <a:t>.</a:t>
            </a:r>
            <a:r>
              <a:rPr lang="zh-CN" altLang="en-US" dirty="0" smtClean="0">
                <a:solidFill>
                  <a:schemeClr val="accent1">
                    <a:lumMod val="75000"/>
                  </a:schemeClr>
                </a:solidFill>
              </a:rPr>
              <a:t>、</a:t>
            </a:r>
            <a:r>
              <a:rPr lang="en-US" altLang="zh-CN" dirty="0" err="1" smtClean="0">
                <a:solidFill>
                  <a:schemeClr val="accent1">
                    <a:lumMod val="75000"/>
                  </a:schemeClr>
                </a:solidFill>
              </a:rPr>
              <a:t>dj-gui</a:t>
            </a:r>
            <a:r>
              <a:rPr lang="zh-CN" altLang="zh-CN" dirty="0">
                <a:solidFill>
                  <a:schemeClr val="accent1">
                    <a:lumMod val="75000"/>
                  </a:schemeClr>
                </a:solidFill>
              </a:rPr>
              <a:t>反编译）。如果想反编译</a:t>
            </a:r>
            <a:r>
              <a:rPr lang="zh-CN" altLang="zh-CN" dirty="0" smtClean="0">
                <a:solidFill>
                  <a:schemeClr val="accent1">
                    <a:lumMod val="75000"/>
                  </a:schemeClr>
                </a:solidFill>
              </a:rPr>
              <a:t>例子中</a:t>
            </a:r>
            <a:r>
              <a:rPr lang="zh-CN" altLang="zh-CN" dirty="0">
                <a:solidFill>
                  <a:schemeClr val="accent1">
                    <a:lumMod val="75000"/>
                  </a:schemeClr>
                </a:solidFill>
              </a:rPr>
              <a:t>的</a:t>
            </a:r>
            <a:r>
              <a:rPr lang="en-US" altLang="zh-CN" dirty="0" err="1" smtClean="0">
                <a:solidFill>
                  <a:schemeClr val="accent1">
                    <a:lumMod val="75000"/>
                  </a:schemeClr>
                </a:solidFill>
              </a:rPr>
              <a:t>HelloWorld.class</a:t>
            </a:r>
            <a:r>
              <a:rPr lang="zh-CN" altLang="zh-CN" dirty="0">
                <a:solidFill>
                  <a:schemeClr val="accent1">
                    <a:lumMod val="75000"/>
                  </a:schemeClr>
                </a:solidFill>
              </a:rPr>
              <a:t>，可使用</a:t>
            </a:r>
            <a:r>
              <a:rPr lang="en-US" altLang="zh-CN" dirty="0" err="1">
                <a:solidFill>
                  <a:schemeClr val="accent1">
                    <a:lumMod val="75000"/>
                  </a:schemeClr>
                </a:solidFill>
              </a:rPr>
              <a:t>javap</a:t>
            </a:r>
            <a:r>
              <a:rPr lang="zh-CN" altLang="zh-CN" dirty="0">
                <a:solidFill>
                  <a:schemeClr val="accent1">
                    <a:lumMod val="75000"/>
                  </a:schemeClr>
                </a:solidFill>
              </a:rPr>
              <a:t>命令：</a:t>
            </a:r>
            <a:r>
              <a:rPr lang="en-US" altLang="zh-CN" dirty="0" err="1">
                <a:solidFill>
                  <a:schemeClr val="accent1">
                    <a:lumMod val="75000"/>
                  </a:schemeClr>
                </a:solidFill>
              </a:rPr>
              <a:t>javap</a:t>
            </a:r>
            <a:r>
              <a:rPr lang="en-US" altLang="zh-CN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altLang="zh-CN" dirty="0" err="1" smtClean="0">
                <a:solidFill>
                  <a:schemeClr val="accent1">
                    <a:lumMod val="75000"/>
                  </a:schemeClr>
                </a:solidFill>
              </a:rPr>
              <a:t>HelloWorld.class</a:t>
            </a:r>
            <a:r>
              <a:rPr lang="en-US" altLang="zh-CN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zh-CN" altLang="zh-CN" dirty="0">
                <a:solidFill>
                  <a:schemeClr val="accent1">
                    <a:lumMod val="75000"/>
                  </a:schemeClr>
                </a:solidFill>
              </a:rPr>
              <a:t>，例如：</a:t>
            </a:r>
          </a:p>
          <a:p>
            <a:r>
              <a:rPr lang="en-US" altLang="zh-CN" dirty="0" smtClean="0">
                <a:solidFill>
                  <a:schemeClr val="accent1">
                    <a:lumMod val="75000"/>
                  </a:schemeClr>
                </a:solidFill>
              </a:rPr>
              <a:t>D:\java\&gt; </a:t>
            </a:r>
            <a:r>
              <a:rPr lang="en-US" altLang="zh-CN" dirty="0" err="1">
                <a:solidFill>
                  <a:schemeClr val="accent1">
                    <a:lumMod val="75000"/>
                  </a:schemeClr>
                </a:solidFill>
              </a:rPr>
              <a:t>javap</a:t>
            </a:r>
            <a:r>
              <a:rPr lang="en-US" altLang="zh-CN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altLang="zh-CN" dirty="0" err="1" smtClean="0">
                <a:solidFill>
                  <a:schemeClr val="accent1">
                    <a:lumMod val="75000"/>
                  </a:schemeClr>
                </a:solidFill>
              </a:rPr>
              <a:t>HelloWorld.class</a:t>
            </a:r>
            <a:endParaRPr lang="zh-CN" altLang="zh-CN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6" name="Rectangle 75"/>
          <p:cNvSpPr/>
          <p:nvPr/>
        </p:nvSpPr>
        <p:spPr>
          <a:xfrm>
            <a:off x="495415" y="2859782"/>
            <a:ext cx="7827604" cy="181223"/>
          </a:xfrm>
          <a:prstGeom prst="rect">
            <a:avLst/>
          </a:prstGeom>
          <a:effectLst>
            <a:outerShdw blurRad="40000" dist="23000" dir="5400000" rotWithShape="0">
              <a:srgbClr val="000000">
                <a:alpha val="35000"/>
              </a:srgbClr>
            </a:outerShdw>
            <a:softEdge rad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68543" tIns="34272" rIns="68543" bIns="34272"/>
          <a:lstStyle/>
          <a:p>
            <a:pPr defTabSz="685165"/>
            <a:endParaRPr lang="en-US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6" name="Rectangle 65"/>
          <p:cNvSpPr/>
          <p:nvPr/>
        </p:nvSpPr>
        <p:spPr>
          <a:xfrm>
            <a:off x="484411" y="1382414"/>
            <a:ext cx="7839459" cy="181223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68543" tIns="34272" rIns="68543" bIns="34272"/>
          <a:lstStyle/>
          <a:p>
            <a:pPr defTabSz="685165"/>
            <a:endParaRPr 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0" name="燕尾形 19"/>
          <p:cNvSpPr/>
          <p:nvPr/>
        </p:nvSpPr>
        <p:spPr>
          <a:xfrm>
            <a:off x="4175298" y="202691"/>
            <a:ext cx="216024" cy="288000"/>
          </a:xfrm>
          <a:prstGeom prst="chevron">
            <a:avLst>
              <a:gd name="adj" fmla="val 65973"/>
            </a:avLst>
          </a:prstGeom>
          <a:solidFill>
            <a:schemeClr val="accent1"/>
          </a:solidFill>
          <a:ln>
            <a:noFill/>
          </a:ln>
        </p:spPr>
        <p:txBody>
          <a:bodyPr anchor="ctr"/>
          <a:lstStyle/>
          <a:p>
            <a:pPr algn="ctr" defTabSz="687070" fontAlgn="base">
              <a:spcBef>
                <a:spcPct val="0"/>
              </a:spcBef>
              <a:spcAft>
                <a:spcPct val="0"/>
              </a:spcAft>
            </a:pPr>
            <a:endParaRPr lang="zh-CN" altLang="en-US" sz="140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1" name="燕尾形 20"/>
          <p:cNvSpPr/>
          <p:nvPr/>
        </p:nvSpPr>
        <p:spPr>
          <a:xfrm>
            <a:off x="2879923" y="188176"/>
            <a:ext cx="3708301" cy="315697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txBody>
          <a:bodyPr anchor="ctr"/>
          <a:lstStyle/>
          <a:p>
            <a:pPr algn="ctr" defTabSz="68707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600" dirty="0" smtClean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第一章：</a:t>
            </a:r>
            <a:r>
              <a:rPr lang="en-US" altLang="zh-CN" sz="1600" dirty="0" smtClean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JAVA</a:t>
            </a:r>
            <a:r>
              <a:rPr lang="zh-CN" altLang="en-US" sz="1600" dirty="0" smtClean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概述及简单程序调试</a:t>
            </a:r>
            <a:endParaRPr lang="zh-CN" altLang="en-US" sz="1600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燕尾形 21"/>
          <p:cNvSpPr/>
          <p:nvPr/>
        </p:nvSpPr>
        <p:spPr>
          <a:xfrm>
            <a:off x="6516216" y="218083"/>
            <a:ext cx="216024" cy="288000"/>
          </a:xfrm>
          <a:prstGeom prst="chevron">
            <a:avLst>
              <a:gd name="adj" fmla="val 65973"/>
            </a:avLst>
          </a:prstGeom>
          <a:solidFill>
            <a:schemeClr val="accent1"/>
          </a:solidFill>
          <a:ln>
            <a:noFill/>
          </a:ln>
        </p:spPr>
        <p:txBody>
          <a:bodyPr anchor="ctr"/>
          <a:lstStyle/>
          <a:p>
            <a:pPr algn="ctr" defTabSz="687070" fontAlgn="base">
              <a:spcBef>
                <a:spcPct val="0"/>
              </a:spcBef>
              <a:spcAft>
                <a:spcPct val="0"/>
              </a:spcAft>
            </a:pPr>
            <a:endParaRPr lang="zh-CN" altLang="en-US" sz="140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323528" y="754276"/>
            <a:ext cx="1944216" cy="583029"/>
            <a:chOff x="814328" y="3219334"/>
            <a:chExt cx="2797200" cy="540244"/>
          </a:xfrm>
        </p:grpSpPr>
        <p:grpSp>
          <p:nvGrpSpPr>
            <p:cNvPr id="31" name="组合 30"/>
            <p:cNvGrpSpPr/>
            <p:nvPr/>
          </p:nvGrpSpPr>
          <p:grpSpPr>
            <a:xfrm>
              <a:off x="814328" y="3219334"/>
              <a:ext cx="2797200" cy="432536"/>
              <a:chOff x="2173927" y="3285519"/>
              <a:chExt cx="3549387" cy="548848"/>
            </a:xfrm>
          </p:grpSpPr>
          <p:grpSp>
            <p:nvGrpSpPr>
              <p:cNvPr id="33" name="组合 32"/>
              <p:cNvGrpSpPr/>
              <p:nvPr/>
            </p:nvGrpSpPr>
            <p:grpSpPr>
              <a:xfrm>
                <a:off x="2173927" y="3285519"/>
                <a:ext cx="3549387" cy="548848"/>
                <a:chOff x="4304043" y="1286668"/>
                <a:chExt cx="7914744" cy="2757793"/>
              </a:xfrm>
              <a:effectLst>
                <a:outerShdw blurRad="381000" dist="254000" dir="8100000" algn="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35" name="圆角矩形 34"/>
                <p:cNvSpPr/>
                <p:nvPr/>
              </p:nvSpPr>
              <p:spPr>
                <a:xfrm>
                  <a:off x="4304043" y="1286668"/>
                  <a:ext cx="7914744" cy="2757793"/>
                </a:xfrm>
                <a:prstGeom prst="roundRect">
                  <a:avLst/>
                </a:prstGeom>
                <a:gradFill>
                  <a:gsLst>
                    <a:gs pos="62000">
                      <a:schemeClr val="bg1">
                        <a:lumMod val="95000"/>
                      </a:schemeClr>
                    </a:gs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  <a:gs pos="0">
                      <a:schemeClr val="bg1"/>
                    </a:gs>
                  </a:gsLst>
                  <a:lin ang="81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zh-CN" altLang="en-US" sz="1500"/>
                </a:p>
              </p:txBody>
            </p:sp>
            <p:sp>
              <p:nvSpPr>
                <p:cNvPr id="36" name="圆角矩形 35"/>
                <p:cNvSpPr/>
                <p:nvPr/>
              </p:nvSpPr>
              <p:spPr>
                <a:xfrm>
                  <a:off x="4351924" y="1373342"/>
                  <a:ext cx="7812881" cy="2584452"/>
                </a:xfrm>
                <a:prstGeom prst="roundRect">
                  <a:avLst/>
                </a:prstGeom>
                <a:gradFill>
                  <a:gsLst>
                    <a:gs pos="42000">
                      <a:srgbClr val="F0F0F0"/>
                    </a:gs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  <a:gs pos="0">
                      <a:schemeClr val="bg1"/>
                    </a:gs>
                  </a:gsLst>
                  <a:lin ang="189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zh-CN" altLang="en-US" sz="1500"/>
                </a:p>
              </p:txBody>
            </p:sp>
          </p:grpSp>
          <p:sp>
            <p:nvSpPr>
              <p:cNvPr id="34" name="椭圆 33"/>
              <p:cNvSpPr/>
              <p:nvPr/>
            </p:nvSpPr>
            <p:spPr>
              <a:xfrm>
                <a:off x="2496599" y="3420212"/>
                <a:ext cx="444420" cy="279463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  <a:effectLst>
                <a:outerShdw blurRad="88900" dist="63500" dir="8100000" algn="tr" rotWithShape="0">
                  <a:prstClr val="black">
                    <a:alpha val="57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zh-CN" altLang="en-US" sz="1500"/>
              </a:p>
            </p:txBody>
          </p:sp>
        </p:grpSp>
        <p:sp>
          <p:nvSpPr>
            <p:cNvPr id="32" name="TextBox 31"/>
            <p:cNvSpPr txBox="1"/>
            <p:nvPr/>
          </p:nvSpPr>
          <p:spPr>
            <a:xfrm>
              <a:off x="1670260" y="3331792"/>
              <a:ext cx="1559834" cy="42778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ctr">
                <a:defRPr sz="1400" b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defRPr>
              </a:lvl1pPr>
            </a:lstStyle>
            <a:p>
              <a:pPr algn="l"/>
              <a:r>
                <a:rPr lang="en-US" altLang="zh-CN" sz="1500" dirty="0" smtClean="0">
                  <a:solidFill>
                    <a:schemeClr val="accent3">
                      <a:lumMod val="75000"/>
                    </a:schemeClr>
                  </a:solidFill>
                </a:rPr>
                <a:t>Java</a:t>
              </a:r>
              <a:r>
                <a:rPr lang="zh-CN" altLang="en-US" sz="1500" dirty="0" smtClean="0">
                  <a:solidFill>
                    <a:schemeClr val="accent3">
                      <a:lumMod val="75000"/>
                    </a:schemeClr>
                  </a:solidFill>
                </a:rPr>
                <a:t>反编译</a:t>
              </a:r>
              <a:endParaRPr lang="zh-CN" altLang="en-US" sz="1500" dirty="0">
                <a:solidFill>
                  <a:schemeClr val="accent3">
                    <a:lumMod val="75000"/>
                  </a:schemeClr>
                </a:solidFill>
              </a:endParaRPr>
            </a:p>
          </p:txBody>
        </p:sp>
      </p:grpSp>
      <p:sp>
        <p:nvSpPr>
          <p:cNvPr id="37" name="Rectangle 7"/>
          <p:cNvSpPr/>
          <p:nvPr/>
        </p:nvSpPr>
        <p:spPr>
          <a:xfrm>
            <a:off x="506208" y="3382442"/>
            <a:ext cx="7800742" cy="1210998"/>
          </a:xfrm>
          <a:prstGeom prst="rect">
            <a:avLst/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080" tIns="45540" rIns="91080" bIns="45540" rtlCol="0" anchor="ctr"/>
          <a:lstStyle/>
          <a:p>
            <a:pPr algn="ctr"/>
            <a:endParaRPr lang="en-US"/>
          </a:p>
        </p:txBody>
      </p:sp>
      <p:sp>
        <p:nvSpPr>
          <p:cNvPr id="38" name="TextBox 37"/>
          <p:cNvSpPr txBox="1"/>
          <p:nvPr/>
        </p:nvSpPr>
        <p:spPr>
          <a:xfrm>
            <a:off x="614404" y="3571307"/>
            <a:ext cx="7593792" cy="922966"/>
          </a:xfrm>
          <a:prstGeom prst="rect">
            <a:avLst/>
          </a:prstGeom>
          <a:noFill/>
        </p:spPr>
        <p:txBody>
          <a:bodyPr wrap="square" lIns="91080" tIns="45540" rIns="91080" bIns="45540" rtlCol="0">
            <a:spAutoFit/>
          </a:bodyPr>
          <a:lstStyle/>
          <a:p>
            <a:pPr algn="just"/>
            <a:r>
              <a:rPr lang="zh-CN" altLang="en-US" b="1" dirty="0" smtClean="0">
                <a:solidFill>
                  <a:schemeClr val="accent1">
                    <a:lumMod val="50000"/>
                  </a:schemeClr>
                </a:solidFill>
                <a:latin typeface="仿宋" pitchFamily="49" charset="-122"/>
                <a:ea typeface="仿宋" pitchFamily="49" charset="-122"/>
              </a:rPr>
              <a:t>    </a:t>
            </a:r>
            <a:r>
              <a:rPr lang="en-US" altLang="zh-CN" dirty="0"/>
              <a:t> </a:t>
            </a:r>
            <a:r>
              <a:rPr lang="zh-CN" altLang="zh-CN" dirty="0">
                <a:solidFill>
                  <a:schemeClr val="accent1">
                    <a:lumMod val="75000"/>
                  </a:schemeClr>
                </a:solidFill>
              </a:rPr>
              <a:t>如果想反编译类库中的</a:t>
            </a:r>
            <a:r>
              <a:rPr lang="en-US" altLang="zh-CN" dirty="0">
                <a:solidFill>
                  <a:schemeClr val="accent1">
                    <a:lumMod val="75000"/>
                  </a:schemeClr>
                </a:solidFill>
              </a:rPr>
              <a:t>Date</a:t>
            </a:r>
            <a:r>
              <a:rPr lang="zh-CN" altLang="zh-CN" dirty="0">
                <a:solidFill>
                  <a:schemeClr val="accent1">
                    <a:lumMod val="75000"/>
                  </a:schemeClr>
                </a:solidFill>
              </a:rPr>
              <a:t>类（其包名是</a:t>
            </a:r>
            <a:r>
              <a:rPr lang="en-US" altLang="zh-CN" dirty="0" err="1">
                <a:solidFill>
                  <a:schemeClr val="accent1">
                    <a:lumMod val="75000"/>
                  </a:schemeClr>
                </a:solidFill>
              </a:rPr>
              <a:t>java.util</a:t>
            </a:r>
            <a:r>
              <a:rPr lang="zh-CN" altLang="zh-CN" dirty="0">
                <a:solidFill>
                  <a:schemeClr val="accent1">
                    <a:lumMod val="75000"/>
                  </a:schemeClr>
                </a:solidFill>
              </a:rPr>
              <a:t>）</a:t>
            </a:r>
            <a:r>
              <a:rPr lang="en-US" altLang="zh-CN" dirty="0" err="1">
                <a:solidFill>
                  <a:schemeClr val="accent1">
                    <a:lumMod val="75000"/>
                  </a:schemeClr>
                </a:solidFill>
              </a:rPr>
              <a:t>Date.class</a:t>
            </a:r>
            <a:r>
              <a:rPr lang="zh-CN" altLang="zh-CN" dirty="0">
                <a:solidFill>
                  <a:schemeClr val="accent1">
                    <a:lumMod val="75000"/>
                  </a:schemeClr>
                </a:solidFill>
              </a:rPr>
              <a:t>，可使用</a:t>
            </a:r>
            <a:r>
              <a:rPr lang="en-US" altLang="zh-CN" dirty="0" err="1">
                <a:solidFill>
                  <a:schemeClr val="accent1">
                    <a:lumMod val="75000"/>
                  </a:schemeClr>
                </a:solidFill>
              </a:rPr>
              <a:t>javap</a:t>
            </a:r>
            <a:r>
              <a:rPr lang="zh-CN" altLang="zh-CN" dirty="0">
                <a:solidFill>
                  <a:schemeClr val="accent1">
                    <a:lumMod val="75000"/>
                  </a:schemeClr>
                </a:solidFill>
              </a:rPr>
              <a:t>命令：</a:t>
            </a:r>
            <a:r>
              <a:rPr lang="en-US" altLang="zh-CN" dirty="0" err="1">
                <a:solidFill>
                  <a:schemeClr val="accent1">
                    <a:lumMod val="75000"/>
                  </a:schemeClr>
                </a:solidFill>
              </a:rPr>
              <a:t>javap</a:t>
            </a:r>
            <a:r>
              <a:rPr lang="en-US" altLang="zh-CN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altLang="zh-CN" dirty="0" err="1">
                <a:solidFill>
                  <a:schemeClr val="accent1">
                    <a:lumMod val="75000"/>
                  </a:schemeClr>
                </a:solidFill>
              </a:rPr>
              <a:t>java.util.Date.class</a:t>
            </a:r>
            <a:r>
              <a:rPr lang="zh-CN" altLang="zh-CN" dirty="0">
                <a:solidFill>
                  <a:schemeClr val="accent1">
                    <a:lumMod val="75000"/>
                  </a:schemeClr>
                </a:solidFill>
              </a:rPr>
              <a:t>，例如：</a:t>
            </a:r>
          </a:p>
          <a:p>
            <a:r>
              <a:rPr lang="en-US" altLang="zh-CN" dirty="0" smtClean="0">
                <a:solidFill>
                  <a:schemeClr val="accent1">
                    <a:lumMod val="75000"/>
                  </a:schemeClr>
                </a:solidFill>
              </a:rPr>
              <a:t>D:\java\&gt; </a:t>
            </a:r>
            <a:r>
              <a:rPr lang="en-US" altLang="zh-CN" dirty="0" err="1">
                <a:solidFill>
                  <a:schemeClr val="accent1">
                    <a:lumMod val="75000"/>
                  </a:schemeClr>
                </a:solidFill>
              </a:rPr>
              <a:t>javap</a:t>
            </a:r>
            <a:r>
              <a:rPr lang="en-US" altLang="zh-CN" dirty="0">
                <a:solidFill>
                  <a:schemeClr val="accent1">
                    <a:lumMod val="75000"/>
                  </a:schemeClr>
                </a:solidFill>
              </a:rPr>
              <a:t>  </a:t>
            </a:r>
            <a:r>
              <a:rPr lang="en-US" altLang="zh-CN" dirty="0" err="1">
                <a:solidFill>
                  <a:schemeClr val="accent1">
                    <a:lumMod val="75000"/>
                  </a:schemeClr>
                </a:solidFill>
              </a:rPr>
              <a:t>java.util.Date.class</a:t>
            </a:r>
            <a:endParaRPr lang="en-US" altLang="zh-CN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9" name="Rectangle 75"/>
          <p:cNvSpPr/>
          <p:nvPr/>
        </p:nvSpPr>
        <p:spPr>
          <a:xfrm>
            <a:off x="488812" y="4556233"/>
            <a:ext cx="7827604" cy="181223"/>
          </a:xfrm>
          <a:prstGeom prst="rect">
            <a:avLst/>
          </a:prstGeom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68543" tIns="34272" rIns="68543" bIns="34272"/>
          <a:lstStyle/>
          <a:p>
            <a:pPr defTabSz="685165"/>
            <a:endParaRPr lang="en-US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9" name="Rectangle 75"/>
          <p:cNvSpPr/>
          <p:nvPr/>
        </p:nvSpPr>
        <p:spPr>
          <a:xfrm>
            <a:off x="496266" y="3291830"/>
            <a:ext cx="7827604" cy="181223"/>
          </a:xfrm>
          <a:prstGeom prst="rect">
            <a:avLst/>
          </a:prstGeom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68543" tIns="34272" rIns="68543" bIns="34272"/>
          <a:lstStyle/>
          <a:p>
            <a:pPr defTabSz="685165"/>
            <a:endParaRPr lang="en-US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09278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35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3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100"/>
                            </p:stCondLst>
                            <p:childTnLst>
                              <p:par>
                                <p:cTn id="1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600"/>
                            </p:stCondLst>
                            <p:childTnLst>
                              <p:par>
                                <p:cTn id="2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100"/>
                            </p:stCondLst>
                            <p:childTnLst>
                              <p:par>
                                <p:cTn id="2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75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850"/>
                            </p:stCondLst>
                            <p:childTnLst>
                              <p:par>
                                <p:cTn id="3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350"/>
                            </p:stCondLst>
                            <p:childTnLst>
                              <p:par>
                                <p:cTn id="3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7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 animBg="1"/>
      <p:bldP spid="75" grpId="0"/>
      <p:bldP spid="76" grpId="0" animBg="1"/>
      <p:bldP spid="86" grpId="0" animBg="1"/>
      <p:bldP spid="21" grpId="0" animBg="1"/>
      <p:bldP spid="22" grpId="0" animBg="1"/>
      <p:bldP spid="37" grpId="0" animBg="1"/>
      <p:bldP spid="38" grpId="0"/>
      <p:bldP spid="39" grpId="0" animBg="1"/>
      <p:bldP spid="1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组合 59"/>
          <p:cNvGrpSpPr/>
          <p:nvPr/>
        </p:nvGrpSpPr>
        <p:grpSpPr>
          <a:xfrm>
            <a:off x="602923" y="2544591"/>
            <a:ext cx="1296000" cy="400050"/>
            <a:chOff x="755736" y="3075806"/>
            <a:chExt cx="1440000" cy="400050"/>
          </a:xfrm>
        </p:grpSpPr>
        <p:sp>
          <p:nvSpPr>
            <p:cNvPr id="61" name="圆角矩形 60"/>
            <p:cNvSpPr/>
            <p:nvPr/>
          </p:nvSpPr>
          <p:spPr>
            <a:xfrm>
              <a:off x="755736" y="3095831"/>
              <a:ext cx="1440000" cy="3600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>
              <a:outerShdw blurRad="190500" dist="1905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/>
              <a:endParaRPr lang="zh-CN" altLang="en-US" sz="2400">
                <a:latin typeface="Impact" panose="020B0806030902050204" pitchFamily="34" charset="0"/>
              </a:endParaRPr>
            </a:p>
          </p:txBody>
        </p:sp>
        <p:sp>
          <p:nvSpPr>
            <p:cNvPr id="62" name="MH_SubTitle_1"/>
            <p:cNvSpPr/>
            <p:nvPr>
              <p:custDataLst>
                <p:tags r:id="rId8"/>
              </p:custDataLst>
            </p:nvPr>
          </p:nvSpPr>
          <p:spPr>
            <a:xfrm>
              <a:off x="838231" y="3075806"/>
              <a:ext cx="1275010" cy="400050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 fontScale="92500"/>
            </a:bodyPr>
            <a:lstStyle/>
            <a:p>
              <a:pPr algn="ctr">
                <a:defRPr/>
              </a:pPr>
              <a:r>
                <a:rPr lang="zh-CN" altLang="en-US" sz="1600" b="1" dirty="0" smtClean="0">
                  <a:solidFill>
                    <a:schemeClr val="bg1"/>
                  </a:solidFill>
                </a:rPr>
                <a:t>注释的作用</a:t>
              </a:r>
              <a:endParaRPr lang="zh-CN" altLang="en-US" sz="16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69" name="MH_Text_1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405005" y="3093079"/>
            <a:ext cx="1862739" cy="1728193"/>
          </a:xfrm>
          <a:prstGeom prst="rect">
            <a:avLst/>
          </a:prstGeom>
          <a:noFill/>
          <a:ln w="9525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01932" tIns="50964" rIns="101932" bIns="50964">
            <a:no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buClr>
                <a:srgbClr val="0000FF"/>
              </a:buClr>
            </a:pPr>
            <a:r>
              <a:rPr lang="zh-CN" altLang="en-US" sz="1200" dirty="0" smtClean="0"/>
              <a:t>        </a:t>
            </a:r>
            <a:r>
              <a:rPr lang="zh-CN" altLang="en-US" sz="1200" dirty="0" smtClean="0">
                <a:solidFill>
                  <a:schemeClr val="accent1"/>
                </a:solidFill>
              </a:rPr>
              <a:t>编译器</a:t>
            </a:r>
            <a:r>
              <a:rPr lang="zh-CN" altLang="en-US" sz="1200" dirty="0">
                <a:solidFill>
                  <a:schemeClr val="accent1"/>
                </a:solidFill>
              </a:rPr>
              <a:t>忽略注释内容</a:t>
            </a:r>
            <a:r>
              <a:rPr lang="zh-CN" altLang="en-US" sz="1200" dirty="0" smtClean="0">
                <a:solidFill>
                  <a:schemeClr val="accent1"/>
                </a:solidFill>
              </a:rPr>
              <a:t>，注释部分的内容</a:t>
            </a:r>
            <a:r>
              <a:rPr lang="en-US" altLang="zh-CN" sz="1200" dirty="0" smtClean="0">
                <a:solidFill>
                  <a:schemeClr val="accent1"/>
                </a:solidFill>
              </a:rPr>
              <a:t>Java</a:t>
            </a:r>
            <a:r>
              <a:rPr lang="zh-CN" altLang="en-US" sz="1200" dirty="0" smtClean="0">
                <a:solidFill>
                  <a:schemeClr val="accent1"/>
                </a:solidFill>
              </a:rPr>
              <a:t>编译器不予编译。</a:t>
            </a:r>
            <a:endParaRPr lang="en-US" altLang="zh-CN" sz="1200" dirty="0" smtClean="0">
              <a:solidFill>
                <a:schemeClr val="accent1"/>
              </a:solidFill>
            </a:endParaRPr>
          </a:p>
          <a:p>
            <a:pPr>
              <a:buClr>
                <a:srgbClr val="0000FF"/>
              </a:buClr>
            </a:pPr>
            <a:r>
              <a:rPr lang="zh-CN" altLang="en-US" sz="1200" dirty="0" smtClean="0">
                <a:solidFill>
                  <a:schemeClr val="accent1"/>
                </a:solidFill>
              </a:rPr>
              <a:t>        注释</a:t>
            </a:r>
            <a:r>
              <a:rPr lang="zh-CN" altLang="en-US" sz="1200" dirty="0">
                <a:solidFill>
                  <a:schemeClr val="accent1"/>
                </a:solidFill>
              </a:rPr>
              <a:t>的目的是有利于代码的维护和</a:t>
            </a:r>
            <a:r>
              <a:rPr lang="zh-CN" altLang="en-US" sz="1200" dirty="0" smtClean="0">
                <a:solidFill>
                  <a:schemeClr val="accent1"/>
                </a:solidFill>
              </a:rPr>
              <a:t>阅读。注释还可以帮助我们进行程序的简单调试</a:t>
            </a:r>
            <a:endParaRPr lang="en-US" altLang="zh-CN" sz="1200" dirty="0" smtClean="0">
              <a:solidFill>
                <a:schemeClr val="accent1"/>
              </a:solidFill>
            </a:endParaRPr>
          </a:p>
          <a:p>
            <a:pPr>
              <a:buClr>
                <a:srgbClr val="0000FF"/>
              </a:buClr>
            </a:pPr>
            <a:r>
              <a:rPr lang="en-US" altLang="zh-CN" sz="1200" dirty="0">
                <a:solidFill>
                  <a:schemeClr val="accent1"/>
                </a:solidFill>
              </a:rPr>
              <a:t> </a:t>
            </a:r>
            <a:r>
              <a:rPr lang="en-US" altLang="zh-CN" sz="1200" dirty="0" smtClean="0">
                <a:solidFill>
                  <a:schemeClr val="accent1"/>
                </a:solidFill>
              </a:rPr>
              <a:t>       </a:t>
            </a:r>
            <a:r>
              <a:rPr lang="zh-CN" altLang="en-US" sz="1200" dirty="0" smtClean="0">
                <a:solidFill>
                  <a:schemeClr val="accent1"/>
                </a:solidFill>
              </a:rPr>
              <a:t>因此</a:t>
            </a:r>
            <a:r>
              <a:rPr lang="zh-CN" altLang="en-US" sz="1200" dirty="0">
                <a:solidFill>
                  <a:schemeClr val="accent1"/>
                </a:solidFill>
              </a:rPr>
              <a:t>给代码增加注释是一个良好的编程习惯。</a:t>
            </a:r>
          </a:p>
          <a:p>
            <a:pPr>
              <a:buClr>
                <a:srgbClr val="0000FF"/>
              </a:buClr>
            </a:pPr>
            <a:endParaRPr lang="zh-CN" altLang="en-US" sz="1200" dirty="0"/>
          </a:p>
        </p:txBody>
      </p:sp>
      <p:sp>
        <p:nvSpPr>
          <p:cNvPr id="71" name="MH_Text_1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6869991" y="2643758"/>
            <a:ext cx="2022489" cy="2088232"/>
          </a:xfrm>
          <a:prstGeom prst="rect">
            <a:avLst/>
          </a:prstGeom>
          <a:noFill/>
          <a:ln w="9525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01932" tIns="50964" rIns="101932" bIns="50964">
            <a:no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algn="just" fontAlgn="auto">
              <a:spcAft>
                <a:spcPts val="0"/>
              </a:spcAft>
              <a:defRPr/>
            </a:pPr>
            <a:r>
              <a:rPr lang="zh-CN" altLang="en-US" sz="1200" dirty="0" smtClean="0">
                <a:solidFill>
                  <a:schemeClr val="accent3">
                    <a:lumMod val="75000"/>
                  </a:schemeClr>
                </a:solidFill>
              </a:rPr>
              <a:t>        </a:t>
            </a:r>
            <a:r>
              <a:rPr lang="en-US" altLang="zh-CN" sz="1200" dirty="0">
                <a:solidFill>
                  <a:schemeClr val="accent3">
                    <a:lumMod val="75000"/>
                  </a:schemeClr>
                </a:solidFill>
              </a:rPr>
              <a:t>Kernighan</a:t>
            </a:r>
            <a:r>
              <a:rPr lang="zh-CN" altLang="en-US" sz="1200" dirty="0">
                <a:solidFill>
                  <a:schemeClr val="accent3">
                    <a:lumMod val="75000"/>
                  </a:schemeClr>
                </a:solidFill>
              </a:rPr>
              <a:t>风格也称“行尾”风格，即左大括号在上一行的行尾，而右大括号独占一行，如下列代码所示意。当代码量较大时不适合使用“独行”风格，因为该风格将导致代码的左半部分出现大量的左、右大括号，导致代码清晰度下降，这时应当使用“行尾”风格 </a:t>
            </a:r>
            <a:r>
              <a:rPr lang="zh-CN" altLang="en-US" sz="1200" dirty="0"/>
              <a:t>。</a:t>
            </a:r>
          </a:p>
        </p:txBody>
      </p:sp>
      <p:grpSp>
        <p:nvGrpSpPr>
          <p:cNvPr id="73" name="组合 72"/>
          <p:cNvGrpSpPr/>
          <p:nvPr/>
        </p:nvGrpSpPr>
        <p:grpSpPr>
          <a:xfrm>
            <a:off x="2763163" y="2480804"/>
            <a:ext cx="1305997" cy="400050"/>
            <a:chOff x="755736" y="3075806"/>
            <a:chExt cx="1451108" cy="400050"/>
          </a:xfrm>
        </p:grpSpPr>
        <p:sp>
          <p:nvSpPr>
            <p:cNvPr id="74" name="圆角矩形 73"/>
            <p:cNvSpPr/>
            <p:nvPr/>
          </p:nvSpPr>
          <p:spPr>
            <a:xfrm>
              <a:off x="755736" y="3095831"/>
              <a:ext cx="1440000" cy="3600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>
              <a:outerShdw blurRad="190500" dist="1905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/>
              <a:endParaRPr lang="zh-CN" altLang="en-US" sz="2400">
                <a:latin typeface="Impact" panose="020B0806030902050204" pitchFamily="34" charset="0"/>
              </a:endParaRPr>
            </a:p>
          </p:txBody>
        </p:sp>
        <p:sp>
          <p:nvSpPr>
            <p:cNvPr id="75" name="MH_SubTitle_1"/>
            <p:cNvSpPr/>
            <p:nvPr>
              <p:custDataLst>
                <p:tags r:id="rId7"/>
              </p:custDataLst>
            </p:nvPr>
          </p:nvSpPr>
          <p:spPr>
            <a:xfrm>
              <a:off x="780277" y="3075806"/>
              <a:ext cx="1426567" cy="400050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algn="ctr">
                <a:defRPr/>
              </a:pPr>
              <a:r>
                <a:rPr lang="zh-CN" altLang="en-US" sz="1600" b="1" dirty="0" smtClean="0">
                  <a:solidFill>
                    <a:schemeClr val="bg1"/>
                  </a:solidFill>
                </a:rPr>
                <a:t>注释的种类</a:t>
              </a:r>
              <a:endParaRPr lang="zh-CN" altLang="en-US" sz="16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6" name="组合 75"/>
          <p:cNvGrpSpPr/>
          <p:nvPr/>
        </p:nvGrpSpPr>
        <p:grpSpPr>
          <a:xfrm>
            <a:off x="7030352" y="2090639"/>
            <a:ext cx="1460028" cy="400050"/>
            <a:chOff x="755736" y="3066753"/>
            <a:chExt cx="1622253" cy="400050"/>
          </a:xfrm>
        </p:grpSpPr>
        <p:sp>
          <p:nvSpPr>
            <p:cNvPr id="77" name="圆角矩形 76"/>
            <p:cNvSpPr/>
            <p:nvPr/>
          </p:nvSpPr>
          <p:spPr>
            <a:xfrm>
              <a:off x="755736" y="3095831"/>
              <a:ext cx="1622253" cy="3600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>
              <a:outerShdw blurRad="190500" dist="1905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/>
              <a:endParaRPr lang="zh-CN" altLang="en-US" sz="2400">
                <a:latin typeface="Impact" panose="020B0806030902050204" pitchFamily="34" charset="0"/>
              </a:endParaRPr>
            </a:p>
          </p:txBody>
        </p:sp>
        <p:sp>
          <p:nvSpPr>
            <p:cNvPr id="78" name="MH_SubTitle_1"/>
            <p:cNvSpPr/>
            <p:nvPr>
              <p:custDataLst>
                <p:tags r:id="rId6"/>
              </p:custDataLst>
            </p:nvPr>
          </p:nvSpPr>
          <p:spPr>
            <a:xfrm>
              <a:off x="797929" y="3066753"/>
              <a:ext cx="1539757" cy="400050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 fontScale="85000" lnSpcReduction="10000"/>
            </a:bodyPr>
            <a:lstStyle/>
            <a:p>
              <a:pPr algn="ctr">
                <a:defRPr/>
              </a:pPr>
              <a:r>
                <a:rPr lang="en-US" altLang="zh-CN" sz="1600" b="1" dirty="0"/>
                <a:t>Kernighan</a:t>
              </a:r>
              <a:r>
                <a:rPr lang="zh-CN" altLang="en-US" sz="1600" b="1" dirty="0"/>
                <a:t>风格</a:t>
              </a:r>
              <a:endParaRPr lang="zh-CN" altLang="en-US" sz="16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31" name="燕尾形 30"/>
          <p:cNvSpPr/>
          <p:nvPr/>
        </p:nvSpPr>
        <p:spPr>
          <a:xfrm>
            <a:off x="2879923" y="237619"/>
            <a:ext cx="3708301" cy="315697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txBody>
          <a:bodyPr anchor="ctr"/>
          <a:lstStyle/>
          <a:p>
            <a:pPr algn="ctr" defTabSz="68707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600" dirty="0" smtClean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第一章：</a:t>
            </a:r>
            <a:r>
              <a:rPr lang="en-US" altLang="zh-CN" sz="1600" dirty="0" smtClean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JAVA</a:t>
            </a:r>
            <a:r>
              <a:rPr lang="zh-CN" altLang="en-US" sz="1600" dirty="0" smtClean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概述及简单程序调试</a:t>
            </a:r>
            <a:endParaRPr lang="zh-CN" altLang="en-US" sz="1600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2" name="燕尾形 31"/>
          <p:cNvSpPr/>
          <p:nvPr/>
        </p:nvSpPr>
        <p:spPr>
          <a:xfrm>
            <a:off x="6666497" y="267526"/>
            <a:ext cx="216024" cy="288000"/>
          </a:xfrm>
          <a:prstGeom prst="chevron">
            <a:avLst>
              <a:gd name="adj" fmla="val 65973"/>
            </a:avLst>
          </a:prstGeom>
          <a:solidFill>
            <a:schemeClr val="accent1"/>
          </a:solidFill>
          <a:ln>
            <a:noFill/>
          </a:ln>
        </p:spPr>
        <p:txBody>
          <a:bodyPr anchor="ctr"/>
          <a:lstStyle/>
          <a:p>
            <a:pPr algn="ctr" defTabSz="687070" fontAlgn="base">
              <a:spcBef>
                <a:spcPct val="0"/>
              </a:spcBef>
              <a:spcAft>
                <a:spcPct val="0"/>
              </a:spcAft>
            </a:pPr>
            <a:endParaRPr lang="zh-CN" altLang="en-US" sz="140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323529" y="791854"/>
            <a:ext cx="2880319" cy="466791"/>
            <a:chOff x="814328" y="3219334"/>
            <a:chExt cx="2797200" cy="432536"/>
          </a:xfrm>
        </p:grpSpPr>
        <p:grpSp>
          <p:nvGrpSpPr>
            <p:cNvPr id="34" name="组合 33"/>
            <p:cNvGrpSpPr/>
            <p:nvPr/>
          </p:nvGrpSpPr>
          <p:grpSpPr>
            <a:xfrm>
              <a:off x="814328" y="3219334"/>
              <a:ext cx="2797200" cy="432536"/>
              <a:chOff x="2173927" y="3285519"/>
              <a:chExt cx="3549387" cy="548848"/>
            </a:xfrm>
          </p:grpSpPr>
          <p:grpSp>
            <p:nvGrpSpPr>
              <p:cNvPr id="36" name="组合 35"/>
              <p:cNvGrpSpPr/>
              <p:nvPr/>
            </p:nvGrpSpPr>
            <p:grpSpPr>
              <a:xfrm>
                <a:off x="2173927" y="3285519"/>
                <a:ext cx="3549387" cy="548848"/>
                <a:chOff x="4304043" y="1286668"/>
                <a:chExt cx="7914744" cy="2757793"/>
              </a:xfrm>
              <a:effectLst>
                <a:outerShdw blurRad="381000" dist="254000" dir="8100000" algn="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38" name="圆角矩形 37"/>
                <p:cNvSpPr/>
                <p:nvPr/>
              </p:nvSpPr>
              <p:spPr>
                <a:xfrm>
                  <a:off x="4304043" y="1286668"/>
                  <a:ext cx="7914744" cy="2757793"/>
                </a:xfrm>
                <a:prstGeom prst="roundRect">
                  <a:avLst/>
                </a:prstGeom>
                <a:gradFill>
                  <a:gsLst>
                    <a:gs pos="62000">
                      <a:schemeClr val="bg1">
                        <a:lumMod val="95000"/>
                      </a:schemeClr>
                    </a:gs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  <a:gs pos="0">
                      <a:schemeClr val="bg1"/>
                    </a:gs>
                  </a:gsLst>
                  <a:lin ang="81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zh-CN" altLang="en-US" sz="1500"/>
                </a:p>
              </p:txBody>
            </p:sp>
            <p:sp>
              <p:nvSpPr>
                <p:cNvPr id="39" name="圆角矩形 38"/>
                <p:cNvSpPr/>
                <p:nvPr/>
              </p:nvSpPr>
              <p:spPr>
                <a:xfrm>
                  <a:off x="4351924" y="1373342"/>
                  <a:ext cx="7812881" cy="2584452"/>
                </a:xfrm>
                <a:prstGeom prst="roundRect">
                  <a:avLst/>
                </a:prstGeom>
                <a:gradFill>
                  <a:gsLst>
                    <a:gs pos="42000">
                      <a:srgbClr val="F0F0F0"/>
                    </a:gs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  <a:gs pos="0">
                      <a:schemeClr val="bg1"/>
                    </a:gs>
                  </a:gsLst>
                  <a:lin ang="189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zh-CN" altLang="en-US" sz="1500"/>
                </a:p>
              </p:txBody>
            </p:sp>
          </p:grpSp>
          <p:sp>
            <p:nvSpPr>
              <p:cNvPr id="37" name="椭圆 36"/>
              <p:cNvSpPr/>
              <p:nvPr/>
            </p:nvSpPr>
            <p:spPr>
              <a:xfrm>
                <a:off x="2307129" y="3420212"/>
                <a:ext cx="344600" cy="279463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  <a:effectLst>
                <a:outerShdw blurRad="88900" dist="63500" dir="8100000" algn="tr" rotWithShape="0">
                  <a:prstClr val="black">
                    <a:alpha val="57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zh-CN" altLang="en-US" sz="1500"/>
              </a:p>
            </p:txBody>
          </p:sp>
        </p:grpSp>
        <p:sp>
          <p:nvSpPr>
            <p:cNvPr id="35" name="TextBox 34"/>
            <p:cNvSpPr txBox="1"/>
            <p:nvPr/>
          </p:nvSpPr>
          <p:spPr>
            <a:xfrm>
              <a:off x="1379058" y="3331792"/>
              <a:ext cx="2052004" cy="21389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ctr">
                <a:defRPr sz="1400" b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defRPr>
              </a:lvl1pPr>
            </a:lstStyle>
            <a:p>
              <a:pPr algn="l"/>
              <a:r>
                <a:rPr lang="en-US" altLang="zh-CN" sz="1500" dirty="0" smtClean="0">
                  <a:solidFill>
                    <a:schemeClr val="accent3">
                      <a:lumMod val="75000"/>
                    </a:schemeClr>
                  </a:solidFill>
                </a:rPr>
                <a:t>Java</a:t>
              </a:r>
              <a:r>
                <a:rPr lang="zh-CN" altLang="en-US" sz="1500" dirty="0" smtClean="0">
                  <a:solidFill>
                    <a:schemeClr val="accent3">
                      <a:lumMod val="75000"/>
                    </a:schemeClr>
                  </a:solidFill>
                </a:rPr>
                <a:t>的注释及编程风格</a:t>
              </a:r>
              <a:endParaRPr lang="zh-CN" altLang="en-US" sz="1500" dirty="0">
                <a:solidFill>
                  <a:schemeClr val="accent3">
                    <a:lumMod val="75000"/>
                  </a:schemeClr>
                </a:solidFill>
              </a:endParaRPr>
            </a:p>
          </p:txBody>
        </p:sp>
      </p:grpSp>
      <p:graphicFrame>
        <p:nvGraphicFramePr>
          <p:cNvPr id="3" name="对象 2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34587224"/>
              </p:ext>
            </p:extLst>
          </p:nvPr>
        </p:nvGraphicFramePr>
        <p:xfrm>
          <a:off x="2590414" y="1382633"/>
          <a:ext cx="1728192" cy="9817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84" name="演示文稿" r:id="rId10" imgW="639445" imgH="478423" progId="PowerPoint.Show.12">
                  <p:embed/>
                </p:oleObj>
              </mc:Choice>
              <mc:Fallback>
                <p:oleObj name="演示文稿" r:id="rId10" imgW="639445" imgH="478423" progId="PowerPoint.Show.1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90414" y="1382633"/>
                        <a:ext cx="1728192" cy="98173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57510395"/>
              </p:ext>
            </p:extLst>
          </p:nvPr>
        </p:nvGraphicFramePr>
        <p:xfrm>
          <a:off x="6973173" y="843558"/>
          <a:ext cx="1697435" cy="9718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85" name="演示文稿" r:id="rId12" imgW="1930931" imgH="1448589" progId="PowerPoint.Show.12">
                  <p:embed/>
                </p:oleObj>
              </mc:Choice>
              <mc:Fallback>
                <p:oleObj name="演示文稿" r:id="rId12" imgW="1930931" imgH="1448589" progId="PowerPoint.Show.1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73173" y="843558"/>
                        <a:ext cx="1697435" cy="97189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30969421"/>
              </p:ext>
            </p:extLst>
          </p:nvPr>
        </p:nvGraphicFramePr>
        <p:xfrm>
          <a:off x="467544" y="1538958"/>
          <a:ext cx="1585286" cy="8952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86" name="演示文稿" r:id="rId14" imgW="2518558" imgH="1888133" progId="PowerPoint.Show.12">
                  <p:embed/>
                </p:oleObj>
              </mc:Choice>
              <mc:Fallback>
                <p:oleObj name="演示文稿" r:id="rId14" imgW="2518558" imgH="1888133" progId="PowerPoint.Show.12">
                  <p:embed/>
                  <p:pic>
                    <p:nvPicPr>
                      <p:cNvPr id="0" name="对象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7544" y="1538958"/>
                        <a:ext cx="1585286" cy="89521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矩形 4"/>
          <p:cNvSpPr/>
          <p:nvPr/>
        </p:nvSpPr>
        <p:spPr>
          <a:xfrm>
            <a:off x="2428221" y="3075806"/>
            <a:ext cx="1999763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buClr>
                <a:srgbClr val="0000FF"/>
              </a:buClr>
            </a:pPr>
            <a:r>
              <a:rPr lang="en-US" altLang="zh-CN" sz="1200" dirty="0" smtClean="0">
                <a:solidFill>
                  <a:schemeClr val="accent1"/>
                </a:solidFill>
              </a:rPr>
              <a:t>        Java</a:t>
            </a:r>
            <a:r>
              <a:rPr lang="zh-CN" altLang="en-US" sz="1200" dirty="0">
                <a:solidFill>
                  <a:schemeClr val="accent1"/>
                </a:solidFill>
              </a:rPr>
              <a:t>支持两种格式的注释：单行注释和多行注</a:t>
            </a:r>
          </a:p>
          <a:p>
            <a:pPr marL="0" lvl="1">
              <a:buClr>
                <a:srgbClr val="0000FF"/>
              </a:buClr>
              <a:buFont typeface="Wingdings" pitchFamily="2" charset="2"/>
              <a:buChar char="Ø"/>
            </a:pPr>
            <a:r>
              <a:rPr lang="zh-CN" altLang="en-US" sz="1200" b="1" dirty="0">
                <a:solidFill>
                  <a:schemeClr val="accent1"/>
                </a:solidFill>
              </a:rPr>
              <a:t>单行注释</a:t>
            </a:r>
            <a:r>
              <a:rPr lang="zh-CN" altLang="en-US" sz="1200" dirty="0">
                <a:solidFill>
                  <a:schemeClr val="accent1"/>
                </a:solidFill>
              </a:rPr>
              <a:t>使用“//”表示单行注释的开始，即该行中从“//”开始的后续内容为注释 .</a:t>
            </a:r>
          </a:p>
          <a:p>
            <a:pPr marL="0" lvl="1">
              <a:buClr>
                <a:srgbClr val="0000FF"/>
              </a:buClr>
              <a:buFont typeface="Wingdings" pitchFamily="2" charset="2"/>
              <a:buChar char="Ø"/>
            </a:pPr>
            <a:r>
              <a:rPr lang="zh-CN" altLang="en-US" sz="1200" b="1" dirty="0">
                <a:solidFill>
                  <a:schemeClr val="accent1"/>
                </a:solidFill>
              </a:rPr>
              <a:t>多行注释</a:t>
            </a:r>
            <a:r>
              <a:rPr lang="zh-CN" altLang="en-US" sz="1200" dirty="0">
                <a:solidFill>
                  <a:schemeClr val="accent1"/>
                </a:solidFill>
              </a:rPr>
              <a:t>的使用“/*”表示注释的开始，以“*/”表示注释结束 .</a:t>
            </a:r>
          </a:p>
        </p:txBody>
      </p:sp>
      <p:sp>
        <p:nvSpPr>
          <p:cNvPr id="40" name="MH_Text_1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4644008" y="2715766"/>
            <a:ext cx="2089493" cy="2160240"/>
          </a:xfrm>
          <a:prstGeom prst="rect">
            <a:avLst/>
          </a:prstGeom>
          <a:noFill/>
          <a:ln w="9525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01932" tIns="50964" rIns="101932" bIns="50964">
            <a:no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algn="just">
              <a:buClr>
                <a:srgbClr val="0000FF"/>
              </a:buClr>
            </a:pPr>
            <a:r>
              <a:rPr lang="zh-CN" altLang="en-US" sz="1200" dirty="0" smtClean="0">
                <a:solidFill>
                  <a:schemeClr val="accent1"/>
                </a:solidFill>
              </a:rPr>
              <a:t>        遵守</a:t>
            </a:r>
            <a:r>
              <a:rPr lang="zh-CN" altLang="en-US" sz="1200" dirty="0">
                <a:solidFill>
                  <a:schemeClr val="accent1"/>
                </a:solidFill>
              </a:rPr>
              <a:t>一门语言的编程风格是非常重要的，否则编写的代码将难以阅读，给后期的维护带来诸多不便</a:t>
            </a:r>
          </a:p>
          <a:p>
            <a:r>
              <a:rPr lang="en-US" altLang="zh-CN" sz="1200" b="1" dirty="0" smtClean="0">
                <a:solidFill>
                  <a:schemeClr val="accent1"/>
                </a:solidFill>
              </a:rPr>
              <a:t>Allmans</a:t>
            </a:r>
            <a:r>
              <a:rPr lang="zh-CN" altLang="en-US" sz="1200" b="1" dirty="0">
                <a:solidFill>
                  <a:schemeClr val="accent1"/>
                </a:solidFill>
              </a:rPr>
              <a:t>风格</a:t>
            </a:r>
          </a:p>
          <a:p>
            <a:pPr algn="just"/>
            <a:r>
              <a:rPr lang="en-US" altLang="zh-CN" sz="1200" dirty="0" smtClean="0">
                <a:solidFill>
                  <a:schemeClr val="accent1"/>
                </a:solidFill>
              </a:rPr>
              <a:t>        Allmans</a:t>
            </a:r>
            <a:r>
              <a:rPr lang="zh-CN" altLang="en-US" sz="1200" dirty="0">
                <a:solidFill>
                  <a:schemeClr val="accent1"/>
                </a:solidFill>
              </a:rPr>
              <a:t>风格也称“独行”风格，即左、右大括号各自独占一行，如下列代码所示意 .当代码量较小时适合使用“独行”风格，代码布局清晰，可读性强 </a:t>
            </a:r>
          </a:p>
        </p:txBody>
      </p:sp>
      <p:grpSp>
        <p:nvGrpSpPr>
          <p:cNvPr id="41" name="组合 40"/>
          <p:cNvGrpSpPr/>
          <p:nvPr/>
        </p:nvGrpSpPr>
        <p:grpSpPr>
          <a:xfrm>
            <a:off x="4933301" y="2171700"/>
            <a:ext cx="1512168" cy="400050"/>
            <a:chOff x="755736" y="3075806"/>
            <a:chExt cx="1440000" cy="400050"/>
          </a:xfrm>
        </p:grpSpPr>
        <p:sp>
          <p:nvSpPr>
            <p:cNvPr id="42" name="圆角矩形 41"/>
            <p:cNvSpPr/>
            <p:nvPr/>
          </p:nvSpPr>
          <p:spPr>
            <a:xfrm>
              <a:off x="755736" y="3115856"/>
              <a:ext cx="1440000" cy="3600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>
              <a:outerShdw blurRad="190500" dist="1905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/>
              <a:endParaRPr lang="zh-CN" altLang="en-US" sz="2400">
                <a:latin typeface="Impact" panose="020B0806030902050204" pitchFamily="34" charset="0"/>
              </a:endParaRPr>
            </a:p>
          </p:txBody>
        </p:sp>
        <p:sp>
          <p:nvSpPr>
            <p:cNvPr id="43" name="MH_SubTitle_1"/>
            <p:cNvSpPr/>
            <p:nvPr>
              <p:custDataLst>
                <p:tags r:id="rId5"/>
              </p:custDataLst>
            </p:nvPr>
          </p:nvSpPr>
          <p:spPr>
            <a:xfrm>
              <a:off x="838231" y="3075806"/>
              <a:ext cx="1275010" cy="400050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>
                <a:spcBef>
                  <a:spcPct val="0"/>
                </a:spcBef>
              </a:pPr>
              <a:r>
                <a:rPr lang="en-US" altLang="zh-CN" sz="1600" b="1" dirty="0">
                  <a:solidFill>
                    <a:schemeClr val="bg1"/>
                  </a:solidFill>
                </a:rPr>
                <a:t>Allmans</a:t>
              </a:r>
              <a:r>
                <a:rPr lang="zh-CN" altLang="en-US" sz="1600" b="1" dirty="0">
                  <a:solidFill>
                    <a:schemeClr val="bg1"/>
                  </a:solidFill>
                </a:rPr>
                <a:t>风格</a:t>
              </a:r>
            </a:p>
          </p:txBody>
        </p:sp>
      </p:grpSp>
      <p:graphicFrame>
        <p:nvGraphicFramePr>
          <p:cNvPr id="44" name="对象 43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6593631"/>
              </p:ext>
            </p:extLst>
          </p:nvPr>
        </p:nvGraphicFramePr>
        <p:xfrm>
          <a:off x="4789285" y="1050424"/>
          <a:ext cx="1588860" cy="10172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87" name="演示文稿" r:id="rId16" imgW="608858" imgH="456464" progId="PowerPoint.Show.12">
                  <p:embed/>
                </p:oleObj>
              </mc:Choice>
              <mc:Fallback>
                <p:oleObj name="演示文稿" r:id="rId16" imgW="608858" imgH="456464" progId="PowerPoint.Show.1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89285" y="1050424"/>
                        <a:ext cx="1588860" cy="101726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32990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35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3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750"/>
                            </p:stCondLst>
                            <p:childTnLst>
                              <p:par>
                                <p:cTn id="4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000"/>
                            </p:stCondLst>
                            <p:childTnLst>
                              <p:par>
                                <p:cTn id="6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00"/>
                            </p:stCondLst>
                            <p:childTnLst>
                              <p:par>
                                <p:cTn id="8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1000"/>
                            </p:stCondLst>
                            <p:childTnLst>
                              <p:par>
                                <p:cTn id="8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/>
      <p:bldP spid="71" grpId="0"/>
      <p:bldP spid="31" grpId="0" animBg="1"/>
      <p:bldP spid="32" grpId="0" animBg="1"/>
      <p:bldP spid="5" grpId="0"/>
      <p:bldP spid="4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reeform 86"/>
          <p:cNvSpPr/>
          <p:nvPr/>
        </p:nvSpPr>
        <p:spPr bwMode="auto">
          <a:xfrm>
            <a:off x="5868144" y="2495968"/>
            <a:ext cx="2679358" cy="1157899"/>
          </a:xfrm>
          <a:custGeom>
            <a:avLst/>
            <a:gdLst>
              <a:gd name="T0" fmla="*/ 66 w 132"/>
              <a:gd name="T1" fmla="*/ 0 h 72"/>
              <a:gd name="T2" fmla="*/ 0 w 132"/>
              <a:gd name="T3" fmla="*/ 34 h 72"/>
              <a:gd name="T4" fmla="*/ 18 w 132"/>
              <a:gd name="T5" fmla="*/ 58 h 72"/>
              <a:gd name="T6" fmla="*/ 10 w 132"/>
              <a:gd name="T7" fmla="*/ 68 h 72"/>
              <a:gd name="T8" fmla="*/ 12 w 132"/>
              <a:gd name="T9" fmla="*/ 70 h 72"/>
              <a:gd name="T10" fmla="*/ 30 w 132"/>
              <a:gd name="T11" fmla="*/ 63 h 72"/>
              <a:gd name="T12" fmla="*/ 66 w 132"/>
              <a:gd name="T13" fmla="*/ 68 h 72"/>
              <a:gd name="T14" fmla="*/ 132 w 132"/>
              <a:gd name="T15" fmla="*/ 34 h 72"/>
              <a:gd name="T16" fmla="*/ 66 w 132"/>
              <a:gd name="T17" fmla="*/ 0 h 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2" h="72">
                <a:moveTo>
                  <a:pt x="66" y="0"/>
                </a:moveTo>
                <a:cubicBezTo>
                  <a:pt x="29" y="0"/>
                  <a:pt x="0" y="15"/>
                  <a:pt x="0" y="34"/>
                </a:cubicBezTo>
                <a:cubicBezTo>
                  <a:pt x="0" y="43"/>
                  <a:pt x="7" y="52"/>
                  <a:pt x="18" y="58"/>
                </a:cubicBezTo>
                <a:cubicBezTo>
                  <a:pt x="10" y="68"/>
                  <a:pt x="10" y="68"/>
                  <a:pt x="10" y="68"/>
                </a:cubicBezTo>
                <a:cubicBezTo>
                  <a:pt x="8" y="70"/>
                  <a:pt x="9" y="72"/>
                  <a:pt x="12" y="70"/>
                </a:cubicBezTo>
                <a:cubicBezTo>
                  <a:pt x="30" y="63"/>
                  <a:pt x="30" y="63"/>
                  <a:pt x="30" y="63"/>
                </a:cubicBezTo>
                <a:cubicBezTo>
                  <a:pt x="40" y="66"/>
                  <a:pt x="53" y="68"/>
                  <a:pt x="66" y="68"/>
                </a:cubicBezTo>
                <a:cubicBezTo>
                  <a:pt x="102" y="68"/>
                  <a:pt x="132" y="53"/>
                  <a:pt x="132" y="34"/>
                </a:cubicBezTo>
                <a:cubicBezTo>
                  <a:pt x="132" y="15"/>
                  <a:pt x="102" y="0"/>
                  <a:pt x="66" y="0"/>
                </a:cubicBezTo>
                <a:close/>
              </a:path>
            </a:pathLst>
          </a:custGeom>
          <a:gradFill>
            <a:gsLst>
              <a:gs pos="0">
                <a:srgbClr val="ECECEC"/>
              </a:gs>
              <a:gs pos="100000">
                <a:schemeClr val="bg1"/>
              </a:gs>
            </a:gsLst>
            <a:lin ang="8100000" scaled="0"/>
          </a:gradFill>
          <a:ln w="12700">
            <a:gradFill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8100000" scaled="0"/>
            </a:gradFill>
          </a:ln>
          <a:effectLst>
            <a:outerShdw blurRad="127000" dist="63500" dir="8100000" algn="tr" rotWithShape="0">
              <a:prstClr val="black">
                <a:alpha val="25000"/>
              </a:prstClr>
            </a:outerShdw>
          </a:effec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/>
          </a:p>
        </p:txBody>
      </p:sp>
      <p:sp>
        <p:nvSpPr>
          <p:cNvPr id="32" name="Freeform 86"/>
          <p:cNvSpPr/>
          <p:nvPr/>
        </p:nvSpPr>
        <p:spPr bwMode="auto">
          <a:xfrm>
            <a:off x="4894993" y="1303853"/>
            <a:ext cx="2372301" cy="1157899"/>
          </a:xfrm>
          <a:custGeom>
            <a:avLst/>
            <a:gdLst>
              <a:gd name="T0" fmla="*/ 66 w 132"/>
              <a:gd name="T1" fmla="*/ 0 h 72"/>
              <a:gd name="T2" fmla="*/ 0 w 132"/>
              <a:gd name="T3" fmla="*/ 34 h 72"/>
              <a:gd name="T4" fmla="*/ 18 w 132"/>
              <a:gd name="T5" fmla="*/ 58 h 72"/>
              <a:gd name="T6" fmla="*/ 10 w 132"/>
              <a:gd name="T7" fmla="*/ 68 h 72"/>
              <a:gd name="T8" fmla="*/ 12 w 132"/>
              <a:gd name="T9" fmla="*/ 70 h 72"/>
              <a:gd name="T10" fmla="*/ 30 w 132"/>
              <a:gd name="T11" fmla="*/ 63 h 72"/>
              <a:gd name="T12" fmla="*/ 66 w 132"/>
              <a:gd name="T13" fmla="*/ 68 h 72"/>
              <a:gd name="T14" fmla="*/ 132 w 132"/>
              <a:gd name="T15" fmla="*/ 34 h 72"/>
              <a:gd name="T16" fmla="*/ 66 w 132"/>
              <a:gd name="T17" fmla="*/ 0 h 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2" h="72">
                <a:moveTo>
                  <a:pt x="66" y="0"/>
                </a:moveTo>
                <a:cubicBezTo>
                  <a:pt x="29" y="0"/>
                  <a:pt x="0" y="15"/>
                  <a:pt x="0" y="34"/>
                </a:cubicBezTo>
                <a:cubicBezTo>
                  <a:pt x="0" y="43"/>
                  <a:pt x="7" y="52"/>
                  <a:pt x="18" y="58"/>
                </a:cubicBezTo>
                <a:cubicBezTo>
                  <a:pt x="10" y="68"/>
                  <a:pt x="10" y="68"/>
                  <a:pt x="10" y="68"/>
                </a:cubicBezTo>
                <a:cubicBezTo>
                  <a:pt x="8" y="70"/>
                  <a:pt x="9" y="72"/>
                  <a:pt x="12" y="70"/>
                </a:cubicBezTo>
                <a:cubicBezTo>
                  <a:pt x="30" y="63"/>
                  <a:pt x="30" y="63"/>
                  <a:pt x="30" y="63"/>
                </a:cubicBezTo>
                <a:cubicBezTo>
                  <a:pt x="40" y="66"/>
                  <a:pt x="53" y="68"/>
                  <a:pt x="66" y="68"/>
                </a:cubicBezTo>
                <a:cubicBezTo>
                  <a:pt x="102" y="68"/>
                  <a:pt x="132" y="53"/>
                  <a:pt x="132" y="34"/>
                </a:cubicBezTo>
                <a:cubicBezTo>
                  <a:pt x="132" y="15"/>
                  <a:pt x="102" y="0"/>
                  <a:pt x="66" y="0"/>
                </a:cubicBezTo>
                <a:close/>
              </a:path>
            </a:pathLst>
          </a:custGeom>
          <a:gradFill>
            <a:gsLst>
              <a:gs pos="0">
                <a:srgbClr val="ECECEC"/>
              </a:gs>
              <a:gs pos="100000">
                <a:schemeClr val="bg1"/>
              </a:gs>
            </a:gsLst>
            <a:lin ang="8100000" scaled="0"/>
          </a:gradFill>
          <a:ln w="12700">
            <a:gradFill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8100000" scaled="0"/>
            </a:gradFill>
          </a:ln>
          <a:effectLst>
            <a:outerShdw blurRad="127000" dist="63500" dir="8100000" algn="tr" rotWithShape="0">
              <a:prstClr val="black">
                <a:alpha val="25000"/>
              </a:prstClr>
            </a:outerShdw>
          </a:effec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/>
          </a:p>
        </p:txBody>
      </p:sp>
      <p:sp>
        <p:nvSpPr>
          <p:cNvPr id="33" name="Freeform 86"/>
          <p:cNvSpPr/>
          <p:nvPr/>
        </p:nvSpPr>
        <p:spPr bwMode="auto">
          <a:xfrm flipH="1">
            <a:off x="2206560" y="1303853"/>
            <a:ext cx="2441191" cy="1157899"/>
          </a:xfrm>
          <a:custGeom>
            <a:avLst/>
            <a:gdLst>
              <a:gd name="T0" fmla="*/ 66 w 132"/>
              <a:gd name="T1" fmla="*/ 0 h 72"/>
              <a:gd name="T2" fmla="*/ 0 w 132"/>
              <a:gd name="T3" fmla="*/ 34 h 72"/>
              <a:gd name="T4" fmla="*/ 18 w 132"/>
              <a:gd name="T5" fmla="*/ 58 h 72"/>
              <a:gd name="T6" fmla="*/ 10 w 132"/>
              <a:gd name="T7" fmla="*/ 68 h 72"/>
              <a:gd name="T8" fmla="*/ 12 w 132"/>
              <a:gd name="T9" fmla="*/ 70 h 72"/>
              <a:gd name="T10" fmla="*/ 30 w 132"/>
              <a:gd name="T11" fmla="*/ 63 h 72"/>
              <a:gd name="T12" fmla="*/ 66 w 132"/>
              <a:gd name="T13" fmla="*/ 68 h 72"/>
              <a:gd name="T14" fmla="*/ 132 w 132"/>
              <a:gd name="T15" fmla="*/ 34 h 72"/>
              <a:gd name="T16" fmla="*/ 66 w 132"/>
              <a:gd name="T17" fmla="*/ 0 h 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2" h="72">
                <a:moveTo>
                  <a:pt x="66" y="0"/>
                </a:moveTo>
                <a:cubicBezTo>
                  <a:pt x="29" y="0"/>
                  <a:pt x="0" y="15"/>
                  <a:pt x="0" y="34"/>
                </a:cubicBezTo>
                <a:cubicBezTo>
                  <a:pt x="0" y="43"/>
                  <a:pt x="7" y="52"/>
                  <a:pt x="18" y="58"/>
                </a:cubicBezTo>
                <a:cubicBezTo>
                  <a:pt x="10" y="68"/>
                  <a:pt x="10" y="68"/>
                  <a:pt x="10" y="68"/>
                </a:cubicBezTo>
                <a:cubicBezTo>
                  <a:pt x="8" y="70"/>
                  <a:pt x="9" y="72"/>
                  <a:pt x="12" y="70"/>
                </a:cubicBezTo>
                <a:cubicBezTo>
                  <a:pt x="30" y="63"/>
                  <a:pt x="30" y="63"/>
                  <a:pt x="30" y="63"/>
                </a:cubicBezTo>
                <a:cubicBezTo>
                  <a:pt x="40" y="66"/>
                  <a:pt x="53" y="68"/>
                  <a:pt x="66" y="68"/>
                </a:cubicBezTo>
                <a:cubicBezTo>
                  <a:pt x="102" y="68"/>
                  <a:pt x="132" y="53"/>
                  <a:pt x="132" y="34"/>
                </a:cubicBezTo>
                <a:cubicBezTo>
                  <a:pt x="132" y="15"/>
                  <a:pt x="102" y="0"/>
                  <a:pt x="66" y="0"/>
                </a:cubicBezTo>
                <a:close/>
              </a:path>
            </a:pathLst>
          </a:custGeom>
          <a:gradFill flip="none" rotWithShape="1">
            <a:gsLst>
              <a:gs pos="0">
                <a:srgbClr val="ECECEC"/>
              </a:gs>
              <a:gs pos="100000">
                <a:schemeClr val="bg1"/>
              </a:gs>
            </a:gsLst>
            <a:lin ang="2700000" scaled="1"/>
            <a:tileRect/>
          </a:gradFill>
          <a:ln w="127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2700000" scaled="1"/>
              <a:tileRect/>
            </a:gradFill>
          </a:ln>
          <a:effectLst>
            <a:outerShdw blurRad="127000" dist="63500" dir="8100000" algn="tr" rotWithShape="0">
              <a:prstClr val="black">
                <a:alpha val="25000"/>
              </a:prstClr>
            </a:outerShdw>
          </a:effec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/>
          </a:p>
        </p:txBody>
      </p:sp>
      <p:sp>
        <p:nvSpPr>
          <p:cNvPr id="34" name="Freeform 86"/>
          <p:cNvSpPr/>
          <p:nvPr/>
        </p:nvSpPr>
        <p:spPr bwMode="auto">
          <a:xfrm flipH="1">
            <a:off x="251520" y="2333345"/>
            <a:ext cx="2523625" cy="1157899"/>
          </a:xfrm>
          <a:custGeom>
            <a:avLst/>
            <a:gdLst>
              <a:gd name="T0" fmla="*/ 66 w 132"/>
              <a:gd name="T1" fmla="*/ 0 h 72"/>
              <a:gd name="T2" fmla="*/ 0 w 132"/>
              <a:gd name="T3" fmla="*/ 34 h 72"/>
              <a:gd name="T4" fmla="*/ 18 w 132"/>
              <a:gd name="T5" fmla="*/ 58 h 72"/>
              <a:gd name="T6" fmla="*/ 10 w 132"/>
              <a:gd name="T7" fmla="*/ 68 h 72"/>
              <a:gd name="T8" fmla="*/ 12 w 132"/>
              <a:gd name="T9" fmla="*/ 70 h 72"/>
              <a:gd name="T10" fmla="*/ 30 w 132"/>
              <a:gd name="T11" fmla="*/ 63 h 72"/>
              <a:gd name="T12" fmla="*/ 66 w 132"/>
              <a:gd name="T13" fmla="*/ 68 h 72"/>
              <a:gd name="T14" fmla="*/ 132 w 132"/>
              <a:gd name="T15" fmla="*/ 34 h 72"/>
              <a:gd name="T16" fmla="*/ 66 w 132"/>
              <a:gd name="T17" fmla="*/ 0 h 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2" h="72">
                <a:moveTo>
                  <a:pt x="66" y="0"/>
                </a:moveTo>
                <a:cubicBezTo>
                  <a:pt x="29" y="0"/>
                  <a:pt x="0" y="15"/>
                  <a:pt x="0" y="34"/>
                </a:cubicBezTo>
                <a:cubicBezTo>
                  <a:pt x="0" y="43"/>
                  <a:pt x="7" y="52"/>
                  <a:pt x="18" y="58"/>
                </a:cubicBezTo>
                <a:cubicBezTo>
                  <a:pt x="10" y="68"/>
                  <a:pt x="10" y="68"/>
                  <a:pt x="10" y="68"/>
                </a:cubicBezTo>
                <a:cubicBezTo>
                  <a:pt x="8" y="70"/>
                  <a:pt x="9" y="72"/>
                  <a:pt x="12" y="70"/>
                </a:cubicBezTo>
                <a:cubicBezTo>
                  <a:pt x="30" y="63"/>
                  <a:pt x="30" y="63"/>
                  <a:pt x="30" y="63"/>
                </a:cubicBezTo>
                <a:cubicBezTo>
                  <a:pt x="40" y="66"/>
                  <a:pt x="53" y="68"/>
                  <a:pt x="66" y="68"/>
                </a:cubicBezTo>
                <a:cubicBezTo>
                  <a:pt x="102" y="68"/>
                  <a:pt x="132" y="53"/>
                  <a:pt x="132" y="34"/>
                </a:cubicBezTo>
                <a:cubicBezTo>
                  <a:pt x="132" y="15"/>
                  <a:pt x="102" y="0"/>
                  <a:pt x="66" y="0"/>
                </a:cubicBezTo>
                <a:close/>
              </a:path>
            </a:pathLst>
          </a:custGeom>
          <a:gradFill flip="none" rotWithShape="1">
            <a:gsLst>
              <a:gs pos="0">
                <a:srgbClr val="ECECEC"/>
              </a:gs>
              <a:gs pos="100000">
                <a:schemeClr val="bg1"/>
              </a:gs>
            </a:gsLst>
            <a:lin ang="2700000" scaled="1"/>
            <a:tileRect/>
          </a:gradFill>
          <a:ln w="127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2700000" scaled="1"/>
              <a:tileRect/>
            </a:gradFill>
          </a:ln>
          <a:effectLst>
            <a:outerShdw blurRad="127000" dist="63500" dir="8100000" algn="tr" rotWithShape="0">
              <a:prstClr val="black">
                <a:alpha val="25000"/>
              </a:prstClr>
            </a:outerShdw>
          </a:effec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/>
          </a:p>
        </p:txBody>
      </p:sp>
      <p:grpSp>
        <p:nvGrpSpPr>
          <p:cNvPr id="35" name="Group 4"/>
          <p:cNvGrpSpPr>
            <a:grpSpLocks noChangeAspect="1"/>
          </p:cNvGrpSpPr>
          <p:nvPr/>
        </p:nvGrpSpPr>
        <p:grpSpPr bwMode="auto">
          <a:xfrm>
            <a:off x="467544" y="2673905"/>
            <a:ext cx="281544" cy="329893"/>
            <a:chOff x="1776" y="1776"/>
            <a:chExt cx="64" cy="75"/>
          </a:xfrm>
          <a:solidFill>
            <a:schemeClr val="accent1"/>
          </a:solidFill>
          <a:effectLst/>
        </p:grpSpPr>
        <p:sp>
          <p:nvSpPr>
            <p:cNvPr id="36" name="Freeform 5"/>
            <p:cNvSpPr/>
            <p:nvPr/>
          </p:nvSpPr>
          <p:spPr bwMode="auto">
            <a:xfrm>
              <a:off x="1795" y="1779"/>
              <a:ext cx="29" cy="26"/>
            </a:xfrm>
            <a:custGeom>
              <a:avLst/>
              <a:gdLst>
                <a:gd name="T0" fmla="*/ 5 w 11"/>
                <a:gd name="T1" fmla="*/ 10 h 10"/>
                <a:gd name="T2" fmla="*/ 5 w 11"/>
                <a:gd name="T3" fmla="*/ 10 h 10"/>
                <a:gd name="T4" fmla="*/ 11 w 11"/>
                <a:gd name="T5" fmla="*/ 5 h 10"/>
                <a:gd name="T6" fmla="*/ 5 w 11"/>
                <a:gd name="T7" fmla="*/ 0 h 10"/>
                <a:gd name="T8" fmla="*/ 5 w 11"/>
                <a:gd name="T9" fmla="*/ 0 h 10"/>
                <a:gd name="T10" fmla="*/ 0 w 11"/>
                <a:gd name="T11" fmla="*/ 5 h 10"/>
                <a:gd name="T12" fmla="*/ 5 w 11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0">
                  <a:moveTo>
                    <a:pt x="5" y="10"/>
                  </a:moveTo>
                  <a:cubicBezTo>
                    <a:pt x="5" y="10"/>
                    <a:pt x="5" y="10"/>
                    <a:pt x="5" y="10"/>
                  </a:cubicBezTo>
                  <a:cubicBezTo>
                    <a:pt x="8" y="10"/>
                    <a:pt x="11" y="8"/>
                    <a:pt x="11" y="5"/>
                  </a:cubicBezTo>
                  <a:cubicBezTo>
                    <a:pt x="11" y="2"/>
                    <a:pt x="8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1"/>
                    <a:pt x="0" y="3"/>
                    <a:pt x="0" y="5"/>
                  </a:cubicBezTo>
                  <a:cubicBezTo>
                    <a:pt x="0" y="8"/>
                    <a:pt x="2" y="10"/>
                    <a:pt x="5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7" name="Freeform 6"/>
            <p:cNvSpPr/>
            <p:nvPr/>
          </p:nvSpPr>
          <p:spPr bwMode="auto">
            <a:xfrm>
              <a:off x="1776" y="1810"/>
              <a:ext cx="64" cy="41"/>
            </a:xfrm>
            <a:custGeom>
              <a:avLst/>
              <a:gdLst>
                <a:gd name="T0" fmla="*/ 23 w 24"/>
                <a:gd name="T1" fmla="*/ 3 h 16"/>
                <a:gd name="T2" fmla="*/ 19 w 24"/>
                <a:gd name="T3" fmla="*/ 0 h 16"/>
                <a:gd name="T4" fmla="*/ 19 w 24"/>
                <a:gd name="T5" fmla="*/ 0 h 16"/>
                <a:gd name="T6" fmla="*/ 17 w 24"/>
                <a:gd name="T7" fmla="*/ 0 h 16"/>
                <a:gd name="T8" fmla="*/ 15 w 24"/>
                <a:gd name="T9" fmla="*/ 5 h 16"/>
                <a:gd name="T10" fmla="*/ 12 w 24"/>
                <a:gd name="T11" fmla="*/ 11 h 16"/>
                <a:gd name="T12" fmla="*/ 14 w 24"/>
                <a:gd name="T13" fmla="*/ 7 h 16"/>
                <a:gd name="T14" fmla="*/ 13 w 24"/>
                <a:gd name="T15" fmla="*/ 1 h 16"/>
                <a:gd name="T16" fmla="*/ 13 w 24"/>
                <a:gd name="T17" fmla="*/ 1 h 16"/>
                <a:gd name="T18" fmla="*/ 12 w 24"/>
                <a:gd name="T19" fmla="*/ 0 h 16"/>
                <a:gd name="T20" fmla="*/ 12 w 24"/>
                <a:gd name="T21" fmla="*/ 0 h 16"/>
                <a:gd name="T22" fmla="*/ 12 w 24"/>
                <a:gd name="T23" fmla="*/ 1 h 16"/>
                <a:gd name="T24" fmla="*/ 12 w 24"/>
                <a:gd name="T25" fmla="*/ 1 h 16"/>
                <a:gd name="T26" fmla="*/ 11 w 24"/>
                <a:gd name="T27" fmla="*/ 7 h 16"/>
                <a:gd name="T28" fmla="*/ 10 w 24"/>
                <a:gd name="T29" fmla="*/ 5 h 16"/>
                <a:gd name="T30" fmla="*/ 8 w 24"/>
                <a:gd name="T31" fmla="*/ 0 h 16"/>
                <a:gd name="T32" fmla="*/ 5 w 24"/>
                <a:gd name="T33" fmla="*/ 0 h 16"/>
                <a:gd name="T34" fmla="*/ 5 w 24"/>
                <a:gd name="T35" fmla="*/ 0 h 16"/>
                <a:gd name="T36" fmla="*/ 1 w 24"/>
                <a:gd name="T37" fmla="*/ 3 h 16"/>
                <a:gd name="T38" fmla="*/ 0 w 24"/>
                <a:gd name="T39" fmla="*/ 16 h 16"/>
                <a:gd name="T40" fmla="*/ 4 w 24"/>
                <a:gd name="T41" fmla="*/ 16 h 16"/>
                <a:gd name="T42" fmla="*/ 4 w 24"/>
                <a:gd name="T43" fmla="*/ 6 h 16"/>
                <a:gd name="T44" fmla="*/ 5 w 24"/>
                <a:gd name="T45" fmla="*/ 6 h 16"/>
                <a:gd name="T46" fmla="*/ 5 w 24"/>
                <a:gd name="T47" fmla="*/ 16 h 16"/>
                <a:gd name="T48" fmla="*/ 12 w 24"/>
                <a:gd name="T49" fmla="*/ 16 h 16"/>
                <a:gd name="T50" fmla="*/ 19 w 24"/>
                <a:gd name="T51" fmla="*/ 16 h 16"/>
                <a:gd name="T52" fmla="*/ 19 w 24"/>
                <a:gd name="T53" fmla="*/ 6 h 16"/>
                <a:gd name="T54" fmla="*/ 19 w 24"/>
                <a:gd name="T55" fmla="*/ 6 h 16"/>
                <a:gd name="T56" fmla="*/ 20 w 24"/>
                <a:gd name="T57" fmla="*/ 6 h 16"/>
                <a:gd name="T58" fmla="*/ 20 w 24"/>
                <a:gd name="T59" fmla="*/ 16 h 16"/>
                <a:gd name="T60" fmla="*/ 23 w 24"/>
                <a:gd name="T61" fmla="*/ 16 h 16"/>
                <a:gd name="T62" fmla="*/ 23 w 24"/>
                <a:gd name="T63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4" h="16">
                  <a:moveTo>
                    <a:pt x="23" y="3"/>
                  </a:moveTo>
                  <a:cubicBezTo>
                    <a:pt x="22" y="1"/>
                    <a:pt x="20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0"/>
                    <a:pt x="13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2" y="1"/>
                    <a:pt x="1" y="3"/>
                  </a:cubicBezTo>
                  <a:cubicBezTo>
                    <a:pt x="0" y="5"/>
                    <a:pt x="0" y="11"/>
                    <a:pt x="0" y="16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5" y="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9" y="16"/>
                    <a:pt x="19" y="16"/>
                    <a:pt x="19" y="16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9" y="6"/>
                    <a:pt x="20" y="6"/>
                    <a:pt x="20" y="6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4" y="11"/>
                    <a:pt x="24" y="5"/>
                    <a:pt x="2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Freeform 7"/>
            <p:cNvSpPr/>
            <p:nvPr/>
          </p:nvSpPr>
          <p:spPr bwMode="auto">
            <a:xfrm>
              <a:off x="1795" y="1776"/>
              <a:ext cx="29" cy="26"/>
            </a:xfrm>
            <a:custGeom>
              <a:avLst/>
              <a:gdLst>
                <a:gd name="T0" fmla="*/ 5 w 11"/>
                <a:gd name="T1" fmla="*/ 10 h 10"/>
                <a:gd name="T2" fmla="*/ 5 w 11"/>
                <a:gd name="T3" fmla="*/ 10 h 10"/>
                <a:gd name="T4" fmla="*/ 11 w 11"/>
                <a:gd name="T5" fmla="*/ 5 h 10"/>
                <a:gd name="T6" fmla="*/ 5 w 11"/>
                <a:gd name="T7" fmla="*/ 0 h 10"/>
                <a:gd name="T8" fmla="*/ 5 w 11"/>
                <a:gd name="T9" fmla="*/ 0 h 10"/>
                <a:gd name="T10" fmla="*/ 0 w 11"/>
                <a:gd name="T11" fmla="*/ 5 h 10"/>
                <a:gd name="T12" fmla="*/ 5 w 11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0">
                  <a:moveTo>
                    <a:pt x="5" y="10"/>
                  </a:moveTo>
                  <a:cubicBezTo>
                    <a:pt x="5" y="10"/>
                    <a:pt x="5" y="10"/>
                    <a:pt x="5" y="10"/>
                  </a:cubicBezTo>
                  <a:cubicBezTo>
                    <a:pt x="8" y="10"/>
                    <a:pt x="11" y="8"/>
                    <a:pt x="11" y="5"/>
                  </a:cubicBezTo>
                  <a:cubicBezTo>
                    <a:pt x="11" y="2"/>
                    <a:pt x="8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1"/>
                    <a:pt x="0" y="3"/>
                    <a:pt x="0" y="5"/>
                  </a:cubicBezTo>
                  <a:cubicBezTo>
                    <a:pt x="0" y="8"/>
                    <a:pt x="2" y="10"/>
                    <a:pt x="5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9" name="Freeform 8"/>
            <p:cNvSpPr/>
            <p:nvPr/>
          </p:nvSpPr>
          <p:spPr bwMode="auto">
            <a:xfrm>
              <a:off x="1776" y="1807"/>
              <a:ext cx="64" cy="42"/>
            </a:xfrm>
            <a:custGeom>
              <a:avLst/>
              <a:gdLst>
                <a:gd name="T0" fmla="*/ 23 w 24"/>
                <a:gd name="T1" fmla="*/ 3 h 16"/>
                <a:gd name="T2" fmla="*/ 19 w 24"/>
                <a:gd name="T3" fmla="*/ 0 h 16"/>
                <a:gd name="T4" fmla="*/ 19 w 24"/>
                <a:gd name="T5" fmla="*/ 0 h 16"/>
                <a:gd name="T6" fmla="*/ 17 w 24"/>
                <a:gd name="T7" fmla="*/ 0 h 16"/>
                <a:gd name="T8" fmla="*/ 15 w 24"/>
                <a:gd name="T9" fmla="*/ 5 h 16"/>
                <a:gd name="T10" fmla="*/ 12 w 24"/>
                <a:gd name="T11" fmla="*/ 11 h 16"/>
                <a:gd name="T12" fmla="*/ 14 w 24"/>
                <a:gd name="T13" fmla="*/ 7 h 16"/>
                <a:gd name="T14" fmla="*/ 13 w 24"/>
                <a:gd name="T15" fmla="*/ 1 h 16"/>
                <a:gd name="T16" fmla="*/ 13 w 24"/>
                <a:gd name="T17" fmla="*/ 1 h 16"/>
                <a:gd name="T18" fmla="*/ 12 w 24"/>
                <a:gd name="T19" fmla="*/ 0 h 16"/>
                <a:gd name="T20" fmla="*/ 12 w 24"/>
                <a:gd name="T21" fmla="*/ 0 h 16"/>
                <a:gd name="T22" fmla="*/ 12 w 24"/>
                <a:gd name="T23" fmla="*/ 1 h 16"/>
                <a:gd name="T24" fmla="*/ 12 w 24"/>
                <a:gd name="T25" fmla="*/ 1 h 16"/>
                <a:gd name="T26" fmla="*/ 11 w 24"/>
                <a:gd name="T27" fmla="*/ 7 h 16"/>
                <a:gd name="T28" fmla="*/ 10 w 24"/>
                <a:gd name="T29" fmla="*/ 5 h 16"/>
                <a:gd name="T30" fmla="*/ 8 w 24"/>
                <a:gd name="T31" fmla="*/ 0 h 16"/>
                <a:gd name="T32" fmla="*/ 5 w 24"/>
                <a:gd name="T33" fmla="*/ 0 h 16"/>
                <a:gd name="T34" fmla="*/ 5 w 24"/>
                <a:gd name="T35" fmla="*/ 0 h 16"/>
                <a:gd name="T36" fmla="*/ 1 w 24"/>
                <a:gd name="T37" fmla="*/ 3 h 16"/>
                <a:gd name="T38" fmla="*/ 0 w 24"/>
                <a:gd name="T39" fmla="*/ 16 h 16"/>
                <a:gd name="T40" fmla="*/ 4 w 24"/>
                <a:gd name="T41" fmla="*/ 16 h 16"/>
                <a:gd name="T42" fmla="*/ 4 w 24"/>
                <a:gd name="T43" fmla="*/ 6 h 16"/>
                <a:gd name="T44" fmla="*/ 5 w 24"/>
                <a:gd name="T45" fmla="*/ 6 h 16"/>
                <a:gd name="T46" fmla="*/ 5 w 24"/>
                <a:gd name="T47" fmla="*/ 16 h 16"/>
                <a:gd name="T48" fmla="*/ 12 w 24"/>
                <a:gd name="T49" fmla="*/ 16 h 16"/>
                <a:gd name="T50" fmla="*/ 19 w 24"/>
                <a:gd name="T51" fmla="*/ 16 h 16"/>
                <a:gd name="T52" fmla="*/ 19 w 24"/>
                <a:gd name="T53" fmla="*/ 6 h 16"/>
                <a:gd name="T54" fmla="*/ 19 w 24"/>
                <a:gd name="T55" fmla="*/ 6 h 16"/>
                <a:gd name="T56" fmla="*/ 20 w 24"/>
                <a:gd name="T57" fmla="*/ 6 h 16"/>
                <a:gd name="T58" fmla="*/ 20 w 24"/>
                <a:gd name="T59" fmla="*/ 16 h 16"/>
                <a:gd name="T60" fmla="*/ 23 w 24"/>
                <a:gd name="T61" fmla="*/ 16 h 16"/>
                <a:gd name="T62" fmla="*/ 23 w 24"/>
                <a:gd name="T63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4" h="16">
                  <a:moveTo>
                    <a:pt x="23" y="3"/>
                  </a:moveTo>
                  <a:cubicBezTo>
                    <a:pt x="22" y="1"/>
                    <a:pt x="20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0"/>
                    <a:pt x="13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2" y="1"/>
                    <a:pt x="1" y="3"/>
                  </a:cubicBezTo>
                  <a:cubicBezTo>
                    <a:pt x="0" y="5"/>
                    <a:pt x="0" y="11"/>
                    <a:pt x="0" y="16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5" y="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9" y="16"/>
                    <a:pt x="19" y="16"/>
                    <a:pt x="19" y="16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9" y="6"/>
                    <a:pt x="20" y="6"/>
                    <a:pt x="20" y="6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4" y="11"/>
                    <a:pt x="24" y="5"/>
                    <a:pt x="2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40" name="Group 18"/>
          <p:cNvGrpSpPr>
            <a:grpSpLocks noChangeAspect="1"/>
          </p:cNvGrpSpPr>
          <p:nvPr/>
        </p:nvGrpSpPr>
        <p:grpSpPr bwMode="auto">
          <a:xfrm>
            <a:off x="8100391" y="2874592"/>
            <a:ext cx="314525" cy="293039"/>
            <a:chOff x="3802" y="2858"/>
            <a:chExt cx="616" cy="574"/>
          </a:xfrm>
          <a:solidFill>
            <a:schemeClr val="accent5"/>
          </a:solidFill>
          <a:effectLst/>
        </p:grpSpPr>
        <p:sp>
          <p:nvSpPr>
            <p:cNvPr id="41" name="Rectangle 19"/>
            <p:cNvSpPr>
              <a:spLocks noChangeArrowheads="1"/>
            </p:cNvSpPr>
            <p:nvPr/>
          </p:nvSpPr>
          <p:spPr bwMode="auto">
            <a:xfrm>
              <a:off x="3802" y="3205"/>
              <a:ext cx="129" cy="22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2" name="Rectangle 20"/>
            <p:cNvSpPr>
              <a:spLocks noChangeArrowheads="1"/>
            </p:cNvSpPr>
            <p:nvPr/>
          </p:nvSpPr>
          <p:spPr bwMode="auto">
            <a:xfrm>
              <a:off x="3964" y="3174"/>
              <a:ext cx="129" cy="25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3" name="Rectangle 21"/>
            <p:cNvSpPr>
              <a:spLocks noChangeArrowheads="1"/>
            </p:cNvSpPr>
            <p:nvPr/>
          </p:nvSpPr>
          <p:spPr bwMode="auto">
            <a:xfrm>
              <a:off x="4129" y="3131"/>
              <a:ext cx="129" cy="30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4" name="Rectangle 22"/>
            <p:cNvSpPr>
              <a:spLocks noChangeArrowheads="1"/>
            </p:cNvSpPr>
            <p:nvPr/>
          </p:nvSpPr>
          <p:spPr bwMode="auto">
            <a:xfrm>
              <a:off x="4289" y="3078"/>
              <a:ext cx="129" cy="35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5" name="Freeform 23"/>
            <p:cNvSpPr/>
            <p:nvPr/>
          </p:nvSpPr>
          <p:spPr bwMode="auto">
            <a:xfrm>
              <a:off x="3888" y="2858"/>
              <a:ext cx="370" cy="270"/>
            </a:xfrm>
            <a:custGeom>
              <a:avLst/>
              <a:gdLst>
                <a:gd name="T0" fmla="*/ 94 w 155"/>
                <a:gd name="T1" fmla="*/ 21 h 113"/>
                <a:gd name="T2" fmla="*/ 0 w 155"/>
                <a:gd name="T3" fmla="*/ 72 h 113"/>
                <a:gd name="T4" fmla="*/ 114 w 155"/>
                <a:gd name="T5" fmla="*/ 63 h 113"/>
                <a:gd name="T6" fmla="*/ 122 w 155"/>
                <a:gd name="T7" fmla="*/ 82 h 113"/>
                <a:gd name="T8" fmla="*/ 155 w 155"/>
                <a:gd name="T9" fmla="*/ 0 h 113"/>
                <a:gd name="T10" fmla="*/ 85 w 155"/>
                <a:gd name="T11" fmla="*/ 2 h 113"/>
                <a:gd name="T12" fmla="*/ 94 w 155"/>
                <a:gd name="T13" fmla="*/ 21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5" h="113">
                  <a:moveTo>
                    <a:pt x="94" y="21"/>
                  </a:moveTo>
                  <a:cubicBezTo>
                    <a:pt x="85" y="33"/>
                    <a:pt x="53" y="68"/>
                    <a:pt x="0" y="72"/>
                  </a:cubicBezTo>
                  <a:cubicBezTo>
                    <a:pt x="0" y="72"/>
                    <a:pt x="31" y="113"/>
                    <a:pt x="114" y="63"/>
                  </a:cubicBezTo>
                  <a:cubicBezTo>
                    <a:pt x="122" y="82"/>
                    <a:pt x="122" y="82"/>
                    <a:pt x="122" y="82"/>
                  </a:cubicBezTo>
                  <a:cubicBezTo>
                    <a:pt x="155" y="0"/>
                    <a:pt x="155" y="0"/>
                    <a:pt x="155" y="0"/>
                  </a:cubicBezTo>
                  <a:cubicBezTo>
                    <a:pt x="85" y="2"/>
                    <a:pt x="85" y="2"/>
                    <a:pt x="85" y="2"/>
                  </a:cubicBezTo>
                  <a:lnTo>
                    <a:pt x="94" y="2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48" name="Group 13"/>
          <p:cNvGrpSpPr>
            <a:grpSpLocks noChangeAspect="1"/>
          </p:cNvGrpSpPr>
          <p:nvPr/>
        </p:nvGrpSpPr>
        <p:grpSpPr bwMode="auto">
          <a:xfrm>
            <a:off x="2331919" y="1654071"/>
            <a:ext cx="343332" cy="347341"/>
            <a:chOff x="2426" y="2781"/>
            <a:chExt cx="593" cy="600"/>
          </a:xfrm>
          <a:solidFill>
            <a:schemeClr val="accent2"/>
          </a:solidFill>
          <a:effectLst/>
        </p:grpSpPr>
        <p:sp>
          <p:nvSpPr>
            <p:cNvPr id="49" name="Freeform 14"/>
            <p:cNvSpPr/>
            <p:nvPr/>
          </p:nvSpPr>
          <p:spPr bwMode="auto">
            <a:xfrm>
              <a:off x="2442" y="2805"/>
              <a:ext cx="577" cy="576"/>
            </a:xfrm>
            <a:custGeom>
              <a:avLst/>
              <a:gdLst>
                <a:gd name="T0" fmla="*/ 0 w 241"/>
                <a:gd name="T1" fmla="*/ 115 h 241"/>
                <a:gd name="T2" fmla="*/ 0 w 241"/>
                <a:gd name="T3" fmla="*/ 121 h 241"/>
                <a:gd name="T4" fmla="*/ 121 w 241"/>
                <a:gd name="T5" fmla="*/ 241 h 241"/>
                <a:gd name="T6" fmla="*/ 241 w 241"/>
                <a:gd name="T7" fmla="*/ 121 h 241"/>
                <a:gd name="T8" fmla="*/ 121 w 241"/>
                <a:gd name="T9" fmla="*/ 0 h 241"/>
                <a:gd name="T10" fmla="*/ 121 w 241"/>
                <a:gd name="T11" fmla="*/ 115 h 241"/>
                <a:gd name="T12" fmla="*/ 0 w 241"/>
                <a:gd name="T13" fmla="*/ 115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1" h="241">
                  <a:moveTo>
                    <a:pt x="0" y="115"/>
                  </a:moveTo>
                  <a:cubicBezTo>
                    <a:pt x="0" y="117"/>
                    <a:pt x="0" y="119"/>
                    <a:pt x="0" y="121"/>
                  </a:cubicBezTo>
                  <a:cubicBezTo>
                    <a:pt x="0" y="187"/>
                    <a:pt x="54" y="241"/>
                    <a:pt x="121" y="241"/>
                  </a:cubicBezTo>
                  <a:cubicBezTo>
                    <a:pt x="187" y="241"/>
                    <a:pt x="241" y="187"/>
                    <a:pt x="241" y="121"/>
                  </a:cubicBezTo>
                  <a:cubicBezTo>
                    <a:pt x="241" y="54"/>
                    <a:pt x="187" y="0"/>
                    <a:pt x="121" y="0"/>
                  </a:cubicBezTo>
                  <a:cubicBezTo>
                    <a:pt x="121" y="115"/>
                    <a:pt x="121" y="115"/>
                    <a:pt x="121" y="115"/>
                  </a:cubicBezTo>
                  <a:lnTo>
                    <a:pt x="0" y="1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0" name="Freeform 15"/>
            <p:cNvSpPr>
              <a:spLocks noEditPoints="1"/>
            </p:cNvSpPr>
            <p:nvPr/>
          </p:nvSpPr>
          <p:spPr bwMode="auto">
            <a:xfrm>
              <a:off x="2426" y="2781"/>
              <a:ext cx="275" cy="273"/>
            </a:xfrm>
            <a:custGeom>
              <a:avLst/>
              <a:gdLst>
                <a:gd name="T0" fmla="*/ 0 w 115"/>
                <a:gd name="T1" fmla="*/ 114 h 114"/>
                <a:gd name="T2" fmla="*/ 115 w 115"/>
                <a:gd name="T3" fmla="*/ 114 h 114"/>
                <a:gd name="T4" fmla="*/ 115 w 115"/>
                <a:gd name="T5" fmla="*/ 0 h 114"/>
                <a:gd name="T6" fmla="*/ 0 w 115"/>
                <a:gd name="T7" fmla="*/ 114 h 114"/>
                <a:gd name="T8" fmla="*/ 15 w 115"/>
                <a:gd name="T9" fmla="*/ 104 h 114"/>
                <a:gd name="T10" fmla="*/ 104 w 115"/>
                <a:gd name="T11" fmla="*/ 14 h 114"/>
                <a:gd name="T12" fmla="*/ 104 w 115"/>
                <a:gd name="T13" fmla="*/ 104 h 114"/>
                <a:gd name="T14" fmla="*/ 15 w 115"/>
                <a:gd name="T15" fmla="*/ 10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5" h="114">
                  <a:moveTo>
                    <a:pt x="0" y="114"/>
                  </a:moveTo>
                  <a:cubicBezTo>
                    <a:pt x="115" y="114"/>
                    <a:pt x="115" y="114"/>
                    <a:pt x="115" y="114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51" y="0"/>
                    <a:pt x="0" y="51"/>
                    <a:pt x="0" y="114"/>
                  </a:cubicBezTo>
                  <a:close/>
                  <a:moveTo>
                    <a:pt x="15" y="104"/>
                  </a:moveTo>
                  <a:cubicBezTo>
                    <a:pt x="15" y="54"/>
                    <a:pt x="55" y="14"/>
                    <a:pt x="104" y="14"/>
                  </a:cubicBezTo>
                  <a:cubicBezTo>
                    <a:pt x="104" y="104"/>
                    <a:pt x="104" y="104"/>
                    <a:pt x="104" y="104"/>
                  </a:cubicBezTo>
                  <a:lnTo>
                    <a:pt x="15" y="10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51" name="组合 50"/>
          <p:cNvGrpSpPr/>
          <p:nvPr/>
        </p:nvGrpSpPr>
        <p:grpSpPr>
          <a:xfrm>
            <a:off x="6767726" y="1706234"/>
            <a:ext cx="324554" cy="353135"/>
            <a:chOff x="4873620" y="1965325"/>
            <a:chExt cx="269882" cy="293688"/>
          </a:xfrm>
          <a:solidFill>
            <a:schemeClr val="accent1"/>
          </a:solidFill>
          <a:effectLst/>
        </p:grpSpPr>
        <p:sp>
          <p:nvSpPr>
            <p:cNvPr id="52" name="Freeform 502"/>
            <p:cNvSpPr/>
            <p:nvPr/>
          </p:nvSpPr>
          <p:spPr bwMode="auto">
            <a:xfrm>
              <a:off x="4873620" y="2127250"/>
              <a:ext cx="112713" cy="131763"/>
            </a:xfrm>
            <a:custGeom>
              <a:avLst/>
              <a:gdLst>
                <a:gd name="T0" fmla="*/ 2 w 30"/>
                <a:gd name="T1" fmla="*/ 0 h 35"/>
                <a:gd name="T2" fmla="*/ 28 w 30"/>
                <a:gd name="T3" fmla="*/ 0 h 35"/>
                <a:gd name="T4" fmla="*/ 30 w 30"/>
                <a:gd name="T5" fmla="*/ 1 h 35"/>
                <a:gd name="T6" fmla="*/ 28 w 30"/>
                <a:gd name="T7" fmla="*/ 3 h 35"/>
                <a:gd name="T8" fmla="*/ 3 w 30"/>
                <a:gd name="T9" fmla="*/ 3 h 35"/>
                <a:gd name="T10" fmla="*/ 3 w 30"/>
                <a:gd name="T11" fmla="*/ 33 h 35"/>
                <a:gd name="T12" fmla="*/ 2 w 30"/>
                <a:gd name="T13" fmla="*/ 35 h 35"/>
                <a:gd name="T14" fmla="*/ 0 w 30"/>
                <a:gd name="T15" fmla="*/ 33 h 35"/>
                <a:gd name="T16" fmla="*/ 0 w 30"/>
                <a:gd name="T17" fmla="*/ 1 h 35"/>
                <a:gd name="T18" fmla="*/ 2 w 30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" h="35">
                  <a:moveTo>
                    <a:pt x="2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9" y="0"/>
                    <a:pt x="30" y="1"/>
                    <a:pt x="30" y="1"/>
                  </a:cubicBezTo>
                  <a:cubicBezTo>
                    <a:pt x="30" y="2"/>
                    <a:pt x="29" y="3"/>
                    <a:pt x="28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3"/>
                    <a:pt x="3" y="33"/>
                    <a:pt x="3" y="33"/>
                  </a:cubicBezTo>
                  <a:cubicBezTo>
                    <a:pt x="3" y="34"/>
                    <a:pt x="3" y="35"/>
                    <a:pt x="2" y="35"/>
                  </a:cubicBezTo>
                  <a:cubicBezTo>
                    <a:pt x="1" y="35"/>
                    <a:pt x="0" y="34"/>
                    <a:pt x="0" y="3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1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3" name="Freeform 503"/>
            <p:cNvSpPr/>
            <p:nvPr/>
          </p:nvSpPr>
          <p:spPr bwMode="auto">
            <a:xfrm>
              <a:off x="4884737" y="1973263"/>
              <a:ext cx="41275" cy="146050"/>
            </a:xfrm>
            <a:custGeom>
              <a:avLst/>
              <a:gdLst>
                <a:gd name="T0" fmla="*/ 11 w 11"/>
                <a:gd name="T1" fmla="*/ 34 h 39"/>
                <a:gd name="T2" fmla="*/ 11 w 11"/>
                <a:gd name="T3" fmla="*/ 6 h 39"/>
                <a:gd name="T4" fmla="*/ 5 w 11"/>
                <a:gd name="T5" fmla="*/ 0 h 39"/>
                <a:gd name="T6" fmla="*/ 0 w 11"/>
                <a:gd name="T7" fmla="*/ 6 h 39"/>
                <a:gd name="T8" fmla="*/ 0 w 11"/>
                <a:gd name="T9" fmla="*/ 34 h 39"/>
                <a:gd name="T10" fmla="*/ 5 w 11"/>
                <a:gd name="T11" fmla="*/ 39 h 39"/>
                <a:gd name="T12" fmla="*/ 11 w 11"/>
                <a:gd name="T13" fmla="*/ 34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39">
                  <a:moveTo>
                    <a:pt x="11" y="34"/>
                  </a:moveTo>
                  <a:cubicBezTo>
                    <a:pt x="11" y="6"/>
                    <a:pt x="11" y="6"/>
                    <a:pt x="11" y="6"/>
                  </a:cubicBezTo>
                  <a:cubicBezTo>
                    <a:pt x="11" y="3"/>
                    <a:pt x="9" y="0"/>
                    <a:pt x="5" y="0"/>
                  </a:cubicBezTo>
                  <a:cubicBezTo>
                    <a:pt x="2" y="0"/>
                    <a:pt x="0" y="3"/>
                    <a:pt x="0" y="6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37"/>
                    <a:pt x="2" y="39"/>
                    <a:pt x="5" y="39"/>
                  </a:cubicBezTo>
                  <a:cubicBezTo>
                    <a:pt x="9" y="39"/>
                    <a:pt x="11" y="37"/>
                    <a:pt x="11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4" name="Freeform 504"/>
            <p:cNvSpPr/>
            <p:nvPr/>
          </p:nvSpPr>
          <p:spPr bwMode="auto">
            <a:xfrm>
              <a:off x="4940303" y="1965325"/>
              <a:ext cx="177800" cy="293688"/>
            </a:xfrm>
            <a:custGeom>
              <a:avLst/>
              <a:gdLst>
                <a:gd name="T0" fmla="*/ 5 w 47"/>
                <a:gd name="T1" fmla="*/ 69 h 78"/>
                <a:gd name="T2" fmla="*/ 6 w 47"/>
                <a:gd name="T3" fmla="*/ 77 h 78"/>
                <a:gd name="T4" fmla="*/ 9 w 47"/>
                <a:gd name="T5" fmla="*/ 78 h 78"/>
                <a:gd name="T6" fmla="*/ 14 w 47"/>
                <a:gd name="T7" fmla="*/ 76 h 78"/>
                <a:gd name="T8" fmla="*/ 26 w 47"/>
                <a:gd name="T9" fmla="*/ 57 h 78"/>
                <a:gd name="T10" fmla="*/ 46 w 47"/>
                <a:gd name="T11" fmla="*/ 57 h 78"/>
                <a:gd name="T12" fmla="*/ 47 w 47"/>
                <a:gd name="T13" fmla="*/ 56 h 78"/>
                <a:gd name="T14" fmla="*/ 47 w 47"/>
                <a:gd name="T15" fmla="*/ 42 h 78"/>
                <a:gd name="T16" fmla="*/ 32 w 47"/>
                <a:gd name="T17" fmla="*/ 19 h 78"/>
                <a:gd name="T18" fmla="*/ 30 w 47"/>
                <a:gd name="T19" fmla="*/ 20 h 78"/>
                <a:gd name="T20" fmla="*/ 35 w 47"/>
                <a:gd name="T21" fmla="*/ 10 h 78"/>
                <a:gd name="T22" fmla="*/ 24 w 47"/>
                <a:gd name="T23" fmla="*/ 0 h 78"/>
                <a:gd name="T24" fmla="*/ 14 w 47"/>
                <a:gd name="T25" fmla="*/ 10 h 78"/>
                <a:gd name="T26" fmla="*/ 24 w 47"/>
                <a:gd name="T27" fmla="*/ 21 h 78"/>
                <a:gd name="T28" fmla="*/ 27 w 47"/>
                <a:gd name="T29" fmla="*/ 20 h 78"/>
                <a:gd name="T30" fmla="*/ 21 w 47"/>
                <a:gd name="T31" fmla="*/ 27 h 78"/>
                <a:gd name="T32" fmla="*/ 5 w 47"/>
                <a:gd name="T33" fmla="*/ 31 h 78"/>
                <a:gd name="T34" fmla="*/ 1 w 47"/>
                <a:gd name="T35" fmla="*/ 34 h 78"/>
                <a:gd name="T36" fmla="*/ 1 w 47"/>
                <a:gd name="T37" fmla="*/ 38 h 78"/>
                <a:gd name="T38" fmla="*/ 6 w 47"/>
                <a:gd name="T39" fmla="*/ 42 h 78"/>
                <a:gd name="T40" fmla="*/ 8 w 47"/>
                <a:gd name="T41" fmla="*/ 42 h 78"/>
                <a:gd name="T42" fmla="*/ 17 w 47"/>
                <a:gd name="T43" fmla="*/ 40 h 78"/>
                <a:gd name="T44" fmla="*/ 17 w 47"/>
                <a:gd name="T45" fmla="*/ 43 h 78"/>
                <a:gd name="T46" fmla="*/ 17 w 47"/>
                <a:gd name="T47" fmla="*/ 47 h 78"/>
                <a:gd name="T48" fmla="*/ 5 w 47"/>
                <a:gd name="T49" fmla="*/ 69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7" h="78">
                  <a:moveTo>
                    <a:pt x="5" y="69"/>
                  </a:moveTo>
                  <a:cubicBezTo>
                    <a:pt x="3" y="72"/>
                    <a:pt x="3" y="76"/>
                    <a:pt x="6" y="77"/>
                  </a:cubicBezTo>
                  <a:cubicBezTo>
                    <a:pt x="7" y="78"/>
                    <a:pt x="8" y="78"/>
                    <a:pt x="9" y="78"/>
                  </a:cubicBezTo>
                  <a:cubicBezTo>
                    <a:pt x="11" y="78"/>
                    <a:pt x="13" y="77"/>
                    <a:pt x="14" y="76"/>
                  </a:cubicBezTo>
                  <a:cubicBezTo>
                    <a:pt x="26" y="57"/>
                    <a:pt x="26" y="57"/>
                    <a:pt x="26" y="57"/>
                  </a:cubicBezTo>
                  <a:cubicBezTo>
                    <a:pt x="46" y="57"/>
                    <a:pt x="46" y="57"/>
                    <a:pt x="46" y="57"/>
                  </a:cubicBezTo>
                  <a:cubicBezTo>
                    <a:pt x="47" y="57"/>
                    <a:pt x="47" y="57"/>
                    <a:pt x="47" y="56"/>
                  </a:cubicBezTo>
                  <a:cubicBezTo>
                    <a:pt x="47" y="42"/>
                    <a:pt x="47" y="42"/>
                    <a:pt x="47" y="42"/>
                  </a:cubicBezTo>
                  <a:cubicBezTo>
                    <a:pt x="47" y="29"/>
                    <a:pt x="41" y="19"/>
                    <a:pt x="32" y="19"/>
                  </a:cubicBezTo>
                  <a:cubicBezTo>
                    <a:pt x="31" y="19"/>
                    <a:pt x="30" y="19"/>
                    <a:pt x="30" y="20"/>
                  </a:cubicBezTo>
                  <a:cubicBezTo>
                    <a:pt x="33" y="18"/>
                    <a:pt x="35" y="14"/>
                    <a:pt x="35" y="10"/>
                  </a:cubicBezTo>
                  <a:cubicBezTo>
                    <a:pt x="35" y="5"/>
                    <a:pt x="30" y="0"/>
                    <a:pt x="24" y="0"/>
                  </a:cubicBezTo>
                  <a:cubicBezTo>
                    <a:pt x="19" y="0"/>
                    <a:pt x="14" y="5"/>
                    <a:pt x="14" y="10"/>
                  </a:cubicBezTo>
                  <a:cubicBezTo>
                    <a:pt x="14" y="16"/>
                    <a:pt x="19" y="21"/>
                    <a:pt x="24" y="21"/>
                  </a:cubicBezTo>
                  <a:cubicBezTo>
                    <a:pt x="25" y="21"/>
                    <a:pt x="26" y="21"/>
                    <a:pt x="27" y="20"/>
                  </a:cubicBezTo>
                  <a:cubicBezTo>
                    <a:pt x="25" y="22"/>
                    <a:pt x="23" y="24"/>
                    <a:pt x="21" y="27"/>
                  </a:cubicBezTo>
                  <a:cubicBezTo>
                    <a:pt x="5" y="31"/>
                    <a:pt x="5" y="31"/>
                    <a:pt x="5" y="31"/>
                  </a:cubicBezTo>
                  <a:cubicBezTo>
                    <a:pt x="3" y="32"/>
                    <a:pt x="2" y="32"/>
                    <a:pt x="1" y="34"/>
                  </a:cubicBezTo>
                  <a:cubicBezTo>
                    <a:pt x="1" y="35"/>
                    <a:pt x="0" y="37"/>
                    <a:pt x="1" y="38"/>
                  </a:cubicBezTo>
                  <a:cubicBezTo>
                    <a:pt x="1" y="41"/>
                    <a:pt x="4" y="42"/>
                    <a:pt x="6" y="42"/>
                  </a:cubicBezTo>
                  <a:cubicBezTo>
                    <a:pt x="7" y="42"/>
                    <a:pt x="7" y="42"/>
                    <a:pt x="8" y="42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7" y="41"/>
                    <a:pt x="17" y="42"/>
                    <a:pt x="17" y="43"/>
                  </a:cubicBezTo>
                  <a:cubicBezTo>
                    <a:pt x="17" y="47"/>
                    <a:pt x="17" y="47"/>
                    <a:pt x="17" y="47"/>
                  </a:cubicBezTo>
                  <a:lnTo>
                    <a:pt x="5" y="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5" name="Freeform 505"/>
            <p:cNvSpPr/>
            <p:nvPr/>
          </p:nvSpPr>
          <p:spPr bwMode="auto">
            <a:xfrm>
              <a:off x="5046664" y="2093913"/>
              <a:ext cx="96838" cy="112713"/>
            </a:xfrm>
            <a:custGeom>
              <a:avLst/>
              <a:gdLst>
                <a:gd name="T0" fmla="*/ 1 w 26"/>
                <a:gd name="T1" fmla="*/ 27 h 30"/>
                <a:gd name="T2" fmla="*/ 23 w 26"/>
                <a:gd name="T3" fmla="*/ 27 h 30"/>
                <a:gd name="T4" fmla="*/ 23 w 26"/>
                <a:gd name="T5" fmla="*/ 2 h 30"/>
                <a:gd name="T6" fmla="*/ 24 w 26"/>
                <a:gd name="T7" fmla="*/ 0 h 30"/>
                <a:gd name="T8" fmla="*/ 26 w 26"/>
                <a:gd name="T9" fmla="*/ 2 h 30"/>
                <a:gd name="T10" fmla="*/ 26 w 26"/>
                <a:gd name="T11" fmla="*/ 28 h 30"/>
                <a:gd name="T12" fmla="*/ 24 w 26"/>
                <a:gd name="T13" fmla="*/ 30 h 30"/>
                <a:gd name="T14" fmla="*/ 1 w 26"/>
                <a:gd name="T15" fmla="*/ 30 h 30"/>
                <a:gd name="T16" fmla="*/ 0 w 26"/>
                <a:gd name="T17" fmla="*/ 28 h 30"/>
                <a:gd name="T18" fmla="*/ 1 w 26"/>
                <a:gd name="T19" fmla="*/ 27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" h="30">
                  <a:moveTo>
                    <a:pt x="1" y="27"/>
                  </a:moveTo>
                  <a:cubicBezTo>
                    <a:pt x="23" y="27"/>
                    <a:pt x="23" y="27"/>
                    <a:pt x="23" y="27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1"/>
                    <a:pt x="23" y="0"/>
                    <a:pt x="24" y="0"/>
                  </a:cubicBezTo>
                  <a:cubicBezTo>
                    <a:pt x="25" y="0"/>
                    <a:pt x="26" y="1"/>
                    <a:pt x="26" y="2"/>
                  </a:cubicBezTo>
                  <a:cubicBezTo>
                    <a:pt x="26" y="28"/>
                    <a:pt x="26" y="28"/>
                    <a:pt x="26" y="28"/>
                  </a:cubicBezTo>
                  <a:cubicBezTo>
                    <a:pt x="26" y="29"/>
                    <a:pt x="25" y="30"/>
                    <a:pt x="24" y="30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0" y="30"/>
                    <a:pt x="0" y="29"/>
                    <a:pt x="0" y="28"/>
                  </a:cubicBezTo>
                  <a:cubicBezTo>
                    <a:pt x="0" y="27"/>
                    <a:pt x="0" y="27"/>
                    <a:pt x="1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2116839" y="3685530"/>
            <a:ext cx="4834155" cy="1622524"/>
            <a:chOff x="1685647" y="3197027"/>
            <a:chExt cx="8577897" cy="3167382"/>
          </a:xfrm>
        </p:grpSpPr>
        <p:sp>
          <p:nvSpPr>
            <p:cNvPr id="69" name="梯形 1037"/>
            <p:cNvSpPr/>
            <p:nvPr/>
          </p:nvSpPr>
          <p:spPr>
            <a:xfrm>
              <a:off x="1685647" y="4670719"/>
              <a:ext cx="8577897" cy="1693690"/>
            </a:xfrm>
            <a:custGeom>
              <a:avLst/>
              <a:gdLst>
                <a:gd name="connsiteX0" fmla="*/ 0 w 8663676"/>
                <a:gd name="connsiteY0" fmla="*/ 1863059 h 1863059"/>
                <a:gd name="connsiteX1" fmla="*/ 966909 w 8663676"/>
                <a:gd name="connsiteY1" fmla="*/ 0 h 1863059"/>
                <a:gd name="connsiteX2" fmla="*/ 7696767 w 8663676"/>
                <a:gd name="connsiteY2" fmla="*/ 0 h 1863059"/>
                <a:gd name="connsiteX3" fmla="*/ 8663676 w 8663676"/>
                <a:gd name="connsiteY3" fmla="*/ 1863059 h 1863059"/>
                <a:gd name="connsiteX4" fmla="*/ 0 w 8663676"/>
                <a:gd name="connsiteY4" fmla="*/ 1863059 h 1863059"/>
                <a:gd name="connsiteX0-1" fmla="*/ 0 w 8663676"/>
                <a:gd name="connsiteY0-2" fmla="*/ 1863059 h 1863059"/>
                <a:gd name="connsiteX1-3" fmla="*/ 966909 w 8663676"/>
                <a:gd name="connsiteY1-4" fmla="*/ 0 h 1863059"/>
                <a:gd name="connsiteX2-5" fmla="*/ 7696767 w 8663676"/>
                <a:gd name="connsiteY2-6" fmla="*/ 0 h 1863059"/>
                <a:gd name="connsiteX3-7" fmla="*/ 8663676 w 8663676"/>
                <a:gd name="connsiteY3-8" fmla="*/ 1863059 h 1863059"/>
                <a:gd name="connsiteX4-9" fmla="*/ 0 w 8663676"/>
                <a:gd name="connsiteY4-10" fmla="*/ 1863059 h 1863059"/>
                <a:gd name="connsiteX0-11" fmla="*/ 0 w 8663676"/>
                <a:gd name="connsiteY0-12" fmla="*/ 1863059 h 1863059"/>
                <a:gd name="connsiteX1-13" fmla="*/ 966909 w 8663676"/>
                <a:gd name="connsiteY1-14" fmla="*/ 0 h 1863059"/>
                <a:gd name="connsiteX2-15" fmla="*/ 7696767 w 8663676"/>
                <a:gd name="connsiteY2-16" fmla="*/ 0 h 1863059"/>
                <a:gd name="connsiteX3-17" fmla="*/ 8663676 w 8663676"/>
                <a:gd name="connsiteY3-18" fmla="*/ 1863059 h 1863059"/>
                <a:gd name="connsiteX4-19" fmla="*/ 0 w 8663676"/>
                <a:gd name="connsiteY4-20" fmla="*/ 1863059 h 1863059"/>
                <a:gd name="connsiteX0-21" fmla="*/ 0 w 8663676"/>
                <a:gd name="connsiteY0-22" fmla="*/ 1863059 h 1863059"/>
                <a:gd name="connsiteX1-23" fmla="*/ 966909 w 8663676"/>
                <a:gd name="connsiteY1-24" fmla="*/ 0 h 1863059"/>
                <a:gd name="connsiteX2-25" fmla="*/ 7696767 w 8663676"/>
                <a:gd name="connsiteY2-26" fmla="*/ 0 h 1863059"/>
                <a:gd name="connsiteX3-27" fmla="*/ 8663676 w 8663676"/>
                <a:gd name="connsiteY3-28" fmla="*/ 1863059 h 1863059"/>
                <a:gd name="connsiteX4-29" fmla="*/ 0 w 8663676"/>
                <a:gd name="connsiteY4-30" fmla="*/ 1863059 h 1863059"/>
                <a:gd name="connsiteX0-31" fmla="*/ 0 w 8663676"/>
                <a:gd name="connsiteY0-32" fmla="*/ 1863059 h 1863059"/>
                <a:gd name="connsiteX1-33" fmla="*/ 966909 w 8663676"/>
                <a:gd name="connsiteY1-34" fmla="*/ 0 h 1863059"/>
                <a:gd name="connsiteX2-35" fmla="*/ 7696767 w 8663676"/>
                <a:gd name="connsiteY2-36" fmla="*/ 0 h 1863059"/>
                <a:gd name="connsiteX3-37" fmla="*/ 8663676 w 8663676"/>
                <a:gd name="connsiteY3-38" fmla="*/ 1863059 h 1863059"/>
                <a:gd name="connsiteX4-39" fmla="*/ 0 w 8663676"/>
                <a:gd name="connsiteY4-40" fmla="*/ 1863059 h 186305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8663676" h="1863059">
                  <a:moveTo>
                    <a:pt x="0" y="1863059"/>
                  </a:moveTo>
                  <a:lnTo>
                    <a:pt x="966909" y="0"/>
                  </a:lnTo>
                  <a:lnTo>
                    <a:pt x="7696767" y="0"/>
                  </a:lnTo>
                  <a:lnTo>
                    <a:pt x="8663676" y="1863059"/>
                  </a:lnTo>
                  <a:cubicBezTo>
                    <a:pt x="5631800" y="1614997"/>
                    <a:pt x="3200936" y="1608399"/>
                    <a:pt x="0" y="1863059"/>
                  </a:cubicBezTo>
                  <a:close/>
                </a:path>
              </a:pathLst>
            </a:custGeom>
            <a:gradFill flip="none" rotWithShape="1">
              <a:gsLst>
                <a:gs pos="0">
                  <a:sysClr val="windowText" lastClr="000000">
                    <a:alpha val="27000"/>
                  </a:sysClr>
                </a:gs>
                <a:gs pos="100000">
                  <a:srgbClr val="B2B2B2">
                    <a:alpha val="41000"/>
                  </a:srgbClr>
                </a:gs>
                <a:gs pos="58000">
                  <a:srgbClr val="777777">
                    <a:alpha val="29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 w="25400" cap="flat" cmpd="sng" algn="ctr">
              <a:noFill/>
              <a:prstDash val="solid"/>
            </a:ln>
            <a:effectLst>
              <a:softEdge rad="279400"/>
            </a:effectLst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>
                <a:solidFill>
                  <a:sysClr val="window" lastClr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grpSp>
          <p:nvGrpSpPr>
            <p:cNvPr id="70" name="Group 26"/>
            <p:cNvGrpSpPr>
              <a:grpSpLocks noChangeAspect="1"/>
            </p:cNvGrpSpPr>
            <p:nvPr/>
          </p:nvGrpSpPr>
          <p:grpSpPr bwMode="auto">
            <a:xfrm>
              <a:off x="2133872" y="3197027"/>
              <a:ext cx="7924257" cy="2195757"/>
              <a:chOff x="-40" y="982"/>
              <a:chExt cx="7747" cy="2356"/>
            </a:xfrm>
          </p:grpSpPr>
          <p:sp>
            <p:nvSpPr>
              <p:cNvPr id="71" name="Freeform 27"/>
              <p:cNvSpPr/>
              <p:nvPr/>
            </p:nvSpPr>
            <p:spPr bwMode="auto">
              <a:xfrm>
                <a:off x="-7" y="2540"/>
                <a:ext cx="7692" cy="798"/>
              </a:xfrm>
              <a:custGeom>
                <a:avLst/>
                <a:gdLst>
                  <a:gd name="T0" fmla="*/ 3249 w 3253"/>
                  <a:gd name="T1" fmla="*/ 290 h 337"/>
                  <a:gd name="T2" fmla="*/ 3230 w 3253"/>
                  <a:gd name="T3" fmla="*/ 253 h 337"/>
                  <a:gd name="T4" fmla="*/ 3236 w 3253"/>
                  <a:gd name="T5" fmla="*/ 150 h 337"/>
                  <a:gd name="T6" fmla="*/ 3229 w 3253"/>
                  <a:gd name="T7" fmla="*/ 131 h 337"/>
                  <a:gd name="T8" fmla="*/ 3222 w 3253"/>
                  <a:gd name="T9" fmla="*/ 109 h 337"/>
                  <a:gd name="T10" fmla="*/ 2814 w 3253"/>
                  <a:gd name="T11" fmla="*/ 62 h 337"/>
                  <a:gd name="T12" fmla="*/ 1816 w 3253"/>
                  <a:gd name="T13" fmla="*/ 67 h 337"/>
                  <a:gd name="T14" fmla="*/ 1634 w 3253"/>
                  <a:gd name="T15" fmla="*/ 118 h 337"/>
                  <a:gd name="T16" fmla="*/ 1080 w 3253"/>
                  <a:gd name="T17" fmla="*/ 46 h 337"/>
                  <a:gd name="T18" fmla="*/ 414 w 3253"/>
                  <a:gd name="T19" fmla="*/ 80 h 337"/>
                  <a:gd name="T20" fmla="*/ 72 w 3253"/>
                  <a:gd name="T21" fmla="*/ 92 h 337"/>
                  <a:gd name="T22" fmla="*/ 26 w 3253"/>
                  <a:gd name="T23" fmla="*/ 101 h 337"/>
                  <a:gd name="T24" fmla="*/ 11 w 3253"/>
                  <a:gd name="T25" fmla="*/ 127 h 337"/>
                  <a:gd name="T26" fmla="*/ 6 w 3253"/>
                  <a:gd name="T27" fmla="*/ 206 h 337"/>
                  <a:gd name="T28" fmla="*/ 9 w 3253"/>
                  <a:gd name="T29" fmla="*/ 209 h 337"/>
                  <a:gd name="T30" fmla="*/ 9 w 3253"/>
                  <a:gd name="T31" fmla="*/ 314 h 337"/>
                  <a:gd name="T32" fmla="*/ 27 w 3253"/>
                  <a:gd name="T33" fmla="*/ 328 h 337"/>
                  <a:gd name="T34" fmla="*/ 56 w 3253"/>
                  <a:gd name="T35" fmla="*/ 327 h 337"/>
                  <a:gd name="T36" fmla="*/ 222 w 3253"/>
                  <a:gd name="T37" fmla="*/ 328 h 337"/>
                  <a:gd name="T38" fmla="*/ 353 w 3253"/>
                  <a:gd name="T39" fmla="*/ 329 h 337"/>
                  <a:gd name="T40" fmla="*/ 481 w 3253"/>
                  <a:gd name="T41" fmla="*/ 332 h 337"/>
                  <a:gd name="T42" fmla="*/ 511 w 3253"/>
                  <a:gd name="T43" fmla="*/ 330 h 337"/>
                  <a:gd name="T44" fmla="*/ 568 w 3253"/>
                  <a:gd name="T45" fmla="*/ 326 h 337"/>
                  <a:gd name="T46" fmla="*/ 652 w 3253"/>
                  <a:gd name="T47" fmla="*/ 328 h 337"/>
                  <a:gd name="T48" fmla="*/ 717 w 3253"/>
                  <a:gd name="T49" fmla="*/ 328 h 337"/>
                  <a:gd name="T50" fmla="*/ 762 w 3253"/>
                  <a:gd name="T51" fmla="*/ 331 h 337"/>
                  <a:gd name="T52" fmla="*/ 806 w 3253"/>
                  <a:gd name="T53" fmla="*/ 331 h 337"/>
                  <a:gd name="T54" fmla="*/ 1589 w 3253"/>
                  <a:gd name="T55" fmla="*/ 337 h 337"/>
                  <a:gd name="T56" fmla="*/ 1607 w 3253"/>
                  <a:gd name="T57" fmla="*/ 317 h 337"/>
                  <a:gd name="T58" fmla="*/ 1617 w 3253"/>
                  <a:gd name="T59" fmla="*/ 159 h 337"/>
                  <a:gd name="T60" fmla="*/ 1623 w 3253"/>
                  <a:gd name="T61" fmla="*/ 148 h 337"/>
                  <a:gd name="T62" fmla="*/ 1628 w 3253"/>
                  <a:gd name="T63" fmla="*/ 141 h 337"/>
                  <a:gd name="T64" fmla="*/ 1636 w 3253"/>
                  <a:gd name="T65" fmla="*/ 128 h 337"/>
                  <a:gd name="T66" fmla="*/ 1649 w 3253"/>
                  <a:gd name="T67" fmla="*/ 162 h 337"/>
                  <a:gd name="T68" fmla="*/ 1648 w 3253"/>
                  <a:gd name="T69" fmla="*/ 207 h 337"/>
                  <a:gd name="T70" fmla="*/ 1639 w 3253"/>
                  <a:gd name="T71" fmla="*/ 273 h 337"/>
                  <a:gd name="T72" fmla="*/ 1649 w 3253"/>
                  <a:gd name="T73" fmla="*/ 276 h 337"/>
                  <a:gd name="T74" fmla="*/ 1654 w 3253"/>
                  <a:gd name="T75" fmla="*/ 276 h 337"/>
                  <a:gd name="T76" fmla="*/ 1654 w 3253"/>
                  <a:gd name="T77" fmla="*/ 289 h 337"/>
                  <a:gd name="T78" fmla="*/ 1665 w 3253"/>
                  <a:gd name="T79" fmla="*/ 291 h 337"/>
                  <a:gd name="T80" fmla="*/ 1664 w 3253"/>
                  <a:gd name="T81" fmla="*/ 316 h 337"/>
                  <a:gd name="T82" fmla="*/ 1690 w 3253"/>
                  <a:gd name="T83" fmla="*/ 324 h 337"/>
                  <a:gd name="T84" fmla="*/ 3200 w 3253"/>
                  <a:gd name="T85" fmla="*/ 325 h 337"/>
                  <a:gd name="T86" fmla="*/ 3249 w 3253"/>
                  <a:gd name="T87" fmla="*/ 290 h 3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3253" h="337">
                    <a:moveTo>
                      <a:pt x="3249" y="290"/>
                    </a:moveTo>
                    <a:cubicBezTo>
                      <a:pt x="3246" y="277"/>
                      <a:pt x="3230" y="253"/>
                      <a:pt x="3230" y="253"/>
                    </a:cubicBezTo>
                    <a:cubicBezTo>
                      <a:pt x="3236" y="150"/>
                      <a:pt x="3236" y="150"/>
                      <a:pt x="3236" y="150"/>
                    </a:cubicBezTo>
                    <a:cubicBezTo>
                      <a:pt x="3236" y="150"/>
                      <a:pt x="3238" y="141"/>
                      <a:pt x="3229" y="131"/>
                    </a:cubicBezTo>
                    <a:cubicBezTo>
                      <a:pt x="3221" y="116"/>
                      <a:pt x="3222" y="109"/>
                      <a:pt x="3222" y="109"/>
                    </a:cubicBezTo>
                    <a:cubicBezTo>
                      <a:pt x="3222" y="109"/>
                      <a:pt x="2992" y="77"/>
                      <a:pt x="2814" y="62"/>
                    </a:cubicBezTo>
                    <a:cubicBezTo>
                      <a:pt x="2625" y="46"/>
                      <a:pt x="2150" y="0"/>
                      <a:pt x="1816" y="67"/>
                    </a:cubicBezTo>
                    <a:cubicBezTo>
                      <a:pt x="1816" y="67"/>
                      <a:pt x="1700" y="97"/>
                      <a:pt x="1634" y="118"/>
                    </a:cubicBezTo>
                    <a:cubicBezTo>
                      <a:pt x="1387" y="41"/>
                      <a:pt x="1145" y="48"/>
                      <a:pt x="1080" y="46"/>
                    </a:cubicBezTo>
                    <a:cubicBezTo>
                      <a:pt x="961" y="47"/>
                      <a:pt x="467" y="77"/>
                      <a:pt x="414" y="80"/>
                    </a:cubicBezTo>
                    <a:cubicBezTo>
                      <a:pt x="361" y="82"/>
                      <a:pt x="108" y="95"/>
                      <a:pt x="72" y="92"/>
                    </a:cubicBezTo>
                    <a:cubicBezTo>
                      <a:pt x="33" y="93"/>
                      <a:pt x="26" y="101"/>
                      <a:pt x="26" y="101"/>
                    </a:cubicBezTo>
                    <a:cubicBezTo>
                      <a:pt x="8" y="122"/>
                      <a:pt x="11" y="121"/>
                      <a:pt x="11" y="127"/>
                    </a:cubicBezTo>
                    <a:cubicBezTo>
                      <a:pt x="1" y="178"/>
                      <a:pt x="6" y="206"/>
                      <a:pt x="6" y="206"/>
                    </a:cubicBezTo>
                    <a:cubicBezTo>
                      <a:pt x="6" y="206"/>
                      <a:pt x="6" y="206"/>
                      <a:pt x="9" y="209"/>
                    </a:cubicBezTo>
                    <a:cubicBezTo>
                      <a:pt x="0" y="249"/>
                      <a:pt x="6" y="299"/>
                      <a:pt x="9" y="314"/>
                    </a:cubicBezTo>
                    <a:cubicBezTo>
                      <a:pt x="11" y="329"/>
                      <a:pt x="27" y="328"/>
                      <a:pt x="27" y="328"/>
                    </a:cubicBezTo>
                    <a:cubicBezTo>
                      <a:pt x="27" y="328"/>
                      <a:pt x="35" y="328"/>
                      <a:pt x="56" y="327"/>
                    </a:cubicBezTo>
                    <a:cubicBezTo>
                      <a:pt x="86" y="324"/>
                      <a:pt x="110" y="326"/>
                      <a:pt x="222" y="328"/>
                    </a:cubicBezTo>
                    <a:cubicBezTo>
                      <a:pt x="254" y="326"/>
                      <a:pt x="320" y="327"/>
                      <a:pt x="353" y="329"/>
                    </a:cubicBezTo>
                    <a:cubicBezTo>
                      <a:pt x="369" y="331"/>
                      <a:pt x="472" y="331"/>
                      <a:pt x="481" y="332"/>
                    </a:cubicBezTo>
                    <a:cubicBezTo>
                      <a:pt x="490" y="332"/>
                      <a:pt x="511" y="330"/>
                      <a:pt x="511" y="330"/>
                    </a:cubicBezTo>
                    <a:cubicBezTo>
                      <a:pt x="511" y="330"/>
                      <a:pt x="511" y="330"/>
                      <a:pt x="568" y="326"/>
                    </a:cubicBezTo>
                    <a:cubicBezTo>
                      <a:pt x="631" y="328"/>
                      <a:pt x="652" y="328"/>
                      <a:pt x="652" y="328"/>
                    </a:cubicBezTo>
                    <a:cubicBezTo>
                      <a:pt x="652" y="328"/>
                      <a:pt x="699" y="328"/>
                      <a:pt x="717" y="328"/>
                    </a:cubicBezTo>
                    <a:cubicBezTo>
                      <a:pt x="735" y="328"/>
                      <a:pt x="745" y="331"/>
                      <a:pt x="762" y="331"/>
                    </a:cubicBezTo>
                    <a:cubicBezTo>
                      <a:pt x="777" y="329"/>
                      <a:pt x="806" y="331"/>
                      <a:pt x="806" y="331"/>
                    </a:cubicBezTo>
                    <a:cubicBezTo>
                      <a:pt x="806" y="331"/>
                      <a:pt x="1306" y="336"/>
                      <a:pt x="1589" y="337"/>
                    </a:cubicBezTo>
                    <a:cubicBezTo>
                      <a:pt x="1611" y="336"/>
                      <a:pt x="1607" y="317"/>
                      <a:pt x="1607" y="317"/>
                    </a:cubicBezTo>
                    <a:cubicBezTo>
                      <a:pt x="1607" y="317"/>
                      <a:pt x="1617" y="163"/>
                      <a:pt x="1617" y="159"/>
                    </a:cubicBezTo>
                    <a:cubicBezTo>
                      <a:pt x="1617" y="155"/>
                      <a:pt x="1623" y="148"/>
                      <a:pt x="1623" y="148"/>
                    </a:cubicBezTo>
                    <a:cubicBezTo>
                      <a:pt x="1623" y="148"/>
                      <a:pt x="1628" y="145"/>
                      <a:pt x="1628" y="141"/>
                    </a:cubicBezTo>
                    <a:cubicBezTo>
                      <a:pt x="1629" y="139"/>
                      <a:pt x="1633" y="133"/>
                      <a:pt x="1636" y="128"/>
                    </a:cubicBezTo>
                    <a:cubicBezTo>
                      <a:pt x="1640" y="132"/>
                      <a:pt x="1649" y="146"/>
                      <a:pt x="1649" y="162"/>
                    </a:cubicBezTo>
                    <a:cubicBezTo>
                      <a:pt x="1649" y="182"/>
                      <a:pt x="1654" y="179"/>
                      <a:pt x="1648" y="207"/>
                    </a:cubicBezTo>
                    <a:cubicBezTo>
                      <a:pt x="1644" y="237"/>
                      <a:pt x="1639" y="273"/>
                      <a:pt x="1639" y="273"/>
                    </a:cubicBezTo>
                    <a:cubicBezTo>
                      <a:pt x="1649" y="276"/>
                      <a:pt x="1649" y="276"/>
                      <a:pt x="1649" y="276"/>
                    </a:cubicBezTo>
                    <a:cubicBezTo>
                      <a:pt x="1654" y="276"/>
                      <a:pt x="1654" y="276"/>
                      <a:pt x="1654" y="276"/>
                    </a:cubicBezTo>
                    <a:cubicBezTo>
                      <a:pt x="1654" y="289"/>
                      <a:pt x="1654" y="289"/>
                      <a:pt x="1654" y="289"/>
                    </a:cubicBezTo>
                    <a:cubicBezTo>
                      <a:pt x="1654" y="289"/>
                      <a:pt x="1657" y="292"/>
                      <a:pt x="1665" y="291"/>
                    </a:cubicBezTo>
                    <a:cubicBezTo>
                      <a:pt x="1664" y="316"/>
                      <a:pt x="1664" y="316"/>
                      <a:pt x="1664" y="316"/>
                    </a:cubicBezTo>
                    <a:cubicBezTo>
                      <a:pt x="1664" y="316"/>
                      <a:pt x="1677" y="323"/>
                      <a:pt x="1690" y="324"/>
                    </a:cubicBezTo>
                    <a:cubicBezTo>
                      <a:pt x="1702" y="324"/>
                      <a:pt x="3200" y="325"/>
                      <a:pt x="3200" y="325"/>
                    </a:cubicBezTo>
                    <a:cubicBezTo>
                      <a:pt x="3200" y="325"/>
                      <a:pt x="3253" y="333"/>
                      <a:pt x="3249" y="290"/>
                    </a:cubicBezTo>
                    <a:close/>
                  </a:path>
                </a:pathLst>
              </a:custGeom>
              <a:solidFill>
                <a:sysClr val="windowText" lastClr="000000">
                  <a:lumMod val="50000"/>
                  <a:lumOff val="50000"/>
                </a:sys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defRPr/>
                </a:pPr>
                <a:endParaRPr lang="zh-CN" altLang="en-US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72" name="Freeform 28"/>
              <p:cNvSpPr/>
              <p:nvPr/>
            </p:nvSpPr>
            <p:spPr bwMode="auto">
              <a:xfrm>
                <a:off x="21" y="1756"/>
                <a:ext cx="3821" cy="1066"/>
              </a:xfrm>
              <a:custGeom>
                <a:avLst/>
                <a:gdLst>
                  <a:gd name="T0" fmla="*/ 1616 w 1616"/>
                  <a:gd name="T1" fmla="*/ 450 h 450"/>
                  <a:gd name="T2" fmla="*/ 1607 w 1616"/>
                  <a:gd name="T3" fmla="*/ 446 h 450"/>
                  <a:gd name="T4" fmla="*/ 1055 w 1616"/>
                  <a:gd name="T5" fmla="*/ 369 h 450"/>
                  <a:gd name="T6" fmla="*/ 388 w 1616"/>
                  <a:gd name="T7" fmla="*/ 402 h 450"/>
                  <a:gd name="T8" fmla="*/ 47 w 1616"/>
                  <a:gd name="T9" fmla="*/ 415 h 450"/>
                  <a:gd name="T10" fmla="*/ 0 w 1616"/>
                  <a:gd name="T11" fmla="*/ 424 h 450"/>
                  <a:gd name="T12" fmla="*/ 95 w 1616"/>
                  <a:gd name="T13" fmla="*/ 292 h 450"/>
                  <a:gd name="T14" fmla="*/ 277 w 1616"/>
                  <a:gd name="T15" fmla="*/ 0 h 450"/>
                  <a:gd name="T16" fmla="*/ 284 w 1616"/>
                  <a:gd name="T17" fmla="*/ 1 h 450"/>
                  <a:gd name="T18" fmla="*/ 45 w 1616"/>
                  <a:gd name="T19" fmla="*/ 386 h 450"/>
                  <a:gd name="T20" fmla="*/ 451 w 1616"/>
                  <a:gd name="T21" fmla="*/ 361 h 450"/>
                  <a:gd name="T22" fmla="*/ 1239 w 1616"/>
                  <a:gd name="T23" fmla="*/ 353 h 450"/>
                  <a:gd name="T24" fmla="*/ 1616 w 1616"/>
                  <a:gd name="T25" fmla="*/ 450 h 4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616" h="450">
                    <a:moveTo>
                      <a:pt x="1616" y="450"/>
                    </a:moveTo>
                    <a:cubicBezTo>
                      <a:pt x="1607" y="446"/>
                      <a:pt x="1607" y="446"/>
                      <a:pt x="1607" y="446"/>
                    </a:cubicBezTo>
                    <a:cubicBezTo>
                      <a:pt x="1360" y="370"/>
                      <a:pt x="1120" y="371"/>
                      <a:pt x="1055" y="369"/>
                    </a:cubicBezTo>
                    <a:cubicBezTo>
                      <a:pt x="936" y="370"/>
                      <a:pt x="441" y="400"/>
                      <a:pt x="388" y="402"/>
                    </a:cubicBezTo>
                    <a:cubicBezTo>
                      <a:pt x="335" y="405"/>
                      <a:pt x="82" y="417"/>
                      <a:pt x="47" y="415"/>
                    </a:cubicBezTo>
                    <a:cubicBezTo>
                      <a:pt x="8" y="416"/>
                      <a:pt x="0" y="424"/>
                      <a:pt x="0" y="424"/>
                    </a:cubicBezTo>
                    <a:cubicBezTo>
                      <a:pt x="0" y="424"/>
                      <a:pt x="62" y="348"/>
                      <a:pt x="95" y="292"/>
                    </a:cubicBezTo>
                    <a:cubicBezTo>
                      <a:pt x="277" y="0"/>
                      <a:pt x="277" y="0"/>
                      <a:pt x="277" y="0"/>
                    </a:cubicBezTo>
                    <a:cubicBezTo>
                      <a:pt x="284" y="1"/>
                      <a:pt x="284" y="1"/>
                      <a:pt x="284" y="1"/>
                    </a:cubicBezTo>
                    <a:cubicBezTo>
                      <a:pt x="45" y="386"/>
                      <a:pt x="45" y="386"/>
                      <a:pt x="45" y="386"/>
                    </a:cubicBezTo>
                    <a:cubicBezTo>
                      <a:pt x="45" y="386"/>
                      <a:pt x="358" y="367"/>
                      <a:pt x="451" y="361"/>
                    </a:cubicBezTo>
                    <a:cubicBezTo>
                      <a:pt x="547" y="355"/>
                      <a:pt x="1008" y="317"/>
                      <a:pt x="1239" y="353"/>
                    </a:cubicBezTo>
                    <a:cubicBezTo>
                      <a:pt x="1287" y="360"/>
                      <a:pt x="1473" y="385"/>
                      <a:pt x="1616" y="450"/>
                    </a:cubicBezTo>
                  </a:path>
                </a:pathLst>
              </a:custGeom>
              <a:solidFill>
                <a:sysClr val="window" lastClr="FFFFFF">
                  <a:lumMod val="85000"/>
                </a:sys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defRPr/>
                </a:pPr>
                <a:endParaRPr lang="zh-CN" altLang="en-US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73" name="Freeform 29"/>
              <p:cNvSpPr/>
              <p:nvPr/>
            </p:nvSpPr>
            <p:spPr bwMode="auto">
              <a:xfrm>
                <a:off x="3845" y="1801"/>
                <a:ext cx="3679" cy="1021"/>
              </a:xfrm>
              <a:custGeom>
                <a:avLst/>
                <a:gdLst>
                  <a:gd name="T0" fmla="*/ 9 w 1556"/>
                  <a:gd name="T1" fmla="*/ 424 h 431"/>
                  <a:gd name="T2" fmla="*/ 39 w 1556"/>
                  <a:gd name="T3" fmla="*/ 402 h 431"/>
                  <a:gd name="T4" fmla="*/ 162 w 1556"/>
                  <a:gd name="T5" fmla="*/ 307 h 431"/>
                  <a:gd name="T6" fmla="*/ 481 w 1556"/>
                  <a:gd name="T7" fmla="*/ 164 h 431"/>
                  <a:gd name="T8" fmla="*/ 1212 w 1556"/>
                  <a:gd name="T9" fmla="*/ 0 h 431"/>
                  <a:gd name="T10" fmla="*/ 1214 w 1556"/>
                  <a:gd name="T11" fmla="*/ 2 h 431"/>
                  <a:gd name="T12" fmla="*/ 1340 w 1556"/>
                  <a:gd name="T13" fmla="*/ 140 h 431"/>
                  <a:gd name="T14" fmla="*/ 1556 w 1556"/>
                  <a:gd name="T15" fmla="*/ 388 h 431"/>
                  <a:gd name="T16" fmla="*/ 1549 w 1556"/>
                  <a:gd name="T17" fmla="*/ 390 h 431"/>
                  <a:gd name="T18" fmla="*/ 1129 w 1556"/>
                  <a:gd name="T19" fmla="*/ 332 h 431"/>
                  <a:gd name="T20" fmla="*/ 641 w 1556"/>
                  <a:gd name="T21" fmla="*/ 302 h 431"/>
                  <a:gd name="T22" fmla="*/ 145 w 1556"/>
                  <a:gd name="T23" fmla="*/ 376 h 431"/>
                  <a:gd name="T24" fmla="*/ 19 w 1556"/>
                  <a:gd name="T25" fmla="*/ 426 h 431"/>
                  <a:gd name="T26" fmla="*/ 2 w 1556"/>
                  <a:gd name="T27" fmla="*/ 431 h 431"/>
                  <a:gd name="T28" fmla="*/ 0 w 1556"/>
                  <a:gd name="T29" fmla="*/ 430 h 431"/>
                  <a:gd name="T30" fmla="*/ 10 w 1556"/>
                  <a:gd name="T31" fmla="*/ 423 h 4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556" h="431">
                    <a:moveTo>
                      <a:pt x="9" y="424"/>
                    </a:moveTo>
                    <a:cubicBezTo>
                      <a:pt x="9" y="424"/>
                      <a:pt x="12" y="422"/>
                      <a:pt x="39" y="402"/>
                    </a:cubicBezTo>
                    <a:cubicBezTo>
                      <a:pt x="98" y="346"/>
                      <a:pt x="162" y="307"/>
                      <a:pt x="162" y="307"/>
                    </a:cubicBezTo>
                    <a:cubicBezTo>
                      <a:pt x="310" y="218"/>
                      <a:pt x="434" y="179"/>
                      <a:pt x="481" y="164"/>
                    </a:cubicBezTo>
                    <a:cubicBezTo>
                      <a:pt x="914" y="30"/>
                      <a:pt x="1212" y="0"/>
                      <a:pt x="1212" y="0"/>
                    </a:cubicBezTo>
                    <a:cubicBezTo>
                      <a:pt x="1212" y="0"/>
                      <a:pt x="1212" y="0"/>
                      <a:pt x="1214" y="2"/>
                    </a:cubicBezTo>
                    <a:cubicBezTo>
                      <a:pt x="1214" y="2"/>
                      <a:pt x="1222" y="17"/>
                      <a:pt x="1340" y="140"/>
                    </a:cubicBezTo>
                    <a:cubicBezTo>
                      <a:pt x="1459" y="251"/>
                      <a:pt x="1552" y="378"/>
                      <a:pt x="1556" y="388"/>
                    </a:cubicBezTo>
                    <a:cubicBezTo>
                      <a:pt x="1556" y="392"/>
                      <a:pt x="1549" y="390"/>
                      <a:pt x="1549" y="390"/>
                    </a:cubicBezTo>
                    <a:cubicBezTo>
                      <a:pt x="1489" y="375"/>
                      <a:pt x="1129" y="332"/>
                      <a:pt x="1129" y="332"/>
                    </a:cubicBezTo>
                    <a:cubicBezTo>
                      <a:pt x="912" y="306"/>
                      <a:pt x="731" y="300"/>
                      <a:pt x="641" y="302"/>
                    </a:cubicBezTo>
                    <a:cubicBezTo>
                      <a:pt x="324" y="306"/>
                      <a:pt x="172" y="366"/>
                      <a:pt x="145" y="376"/>
                    </a:cubicBezTo>
                    <a:cubicBezTo>
                      <a:pt x="109" y="388"/>
                      <a:pt x="19" y="426"/>
                      <a:pt x="19" y="426"/>
                    </a:cubicBezTo>
                    <a:cubicBezTo>
                      <a:pt x="2" y="431"/>
                      <a:pt x="2" y="431"/>
                      <a:pt x="2" y="431"/>
                    </a:cubicBezTo>
                    <a:cubicBezTo>
                      <a:pt x="0" y="430"/>
                      <a:pt x="0" y="430"/>
                      <a:pt x="0" y="430"/>
                    </a:cubicBezTo>
                    <a:cubicBezTo>
                      <a:pt x="10" y="423"/>
                      <a:pt x="10" y="423"/>
                      <a:pt x="10" y="423"/>
                    </a:cubicBezTo>
                  </a:path>
                </a:pathLst>
              </a:custGeom>
              <a:solidFill>
                <a:srgbClr val="FBFBF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defRPr/>
                </a:pPr>
                <a:endParaRPr lang="zh-CN" altLang="en-US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74" name="Freeform 30"/>
              <p:cNvSpPr/>
              <p:nvPr/>
            </p:nvSpPr>
            <p:spPr bwMode="auto">
              <a:xfrm>
                <a:off x="130" y="1761"/>
                <a:ext cx="3736" cy="1061"/>
              </a:xfrm>
              <a:custGeom>
                <a:avLst/>
                <a:gdLst>
                  <a:gd name="T0" fmla="*/ 0 w 1580"/>
                  <a:gd name="T1" fmla="*/ 384 h 448"/>
                  <a:gd name="T2" fmla="*/ 237 w 1580"/>
                  <a:gd name="T3" fmla="*/ 0 h 448"/>
                  <a:gd name="T4" fmla="*/ 1235 w 1580"/>
                  <a:gd name="T5" fmla="*/ 244 h 448"/>
                  <a:gd name="T6" fmla="*/ 1580 w 1580"/>
                  <a:gd name="T7" fmla="*/ 441 h 448"/>
                  <a:gd name="T8" fmla="*/ 1570 w 1580"/>
                  <a:gd name="T9" fmla="*/ 448 h 448"/>
                  <a:gd name="T10" fmla="*/ 1285 w 1580"/>
                  <a:gd name="T11" fmla="*/ 366 h 448"/>
                  <a:gd name="T12" fmla="*/ 580 w 1580"/>
                  <a:gd name="T13" fmla="*/ 347 h 448"/>
                  <a:gd name="T14" fmla="*/ 0 w 1580"/>
                  <a:gd name="T15" fmla="*/ 384 h 4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580" h="448">
                    <a:moveTo>
                      <a:pt x="0" y="384"/>
                    </a:moveTo>
                    <a:cubicBezTo>
                      <a:pt x="237" y="0"/>
                      <a:pt x="237" y="0"/>
                      <a:pt x="237" y="0"/>
                    </a:cubicBezTo>
                    <a:cubicBezTo>
                      <a:pt x="237" y="0"/>
                      <a:pt x="993" y="132"/>
                      <a:pt x="1235" y="244"/>
                    </a:cubicBezTo>
                    <a:cubicBezTo>
                      <a:pt x="1358" y="293"/>
                      <a:pt x="1489" y="351"/>
                      <a:pt x="1580" y="441"/>
                    </a:cubicBezTo>
                    <a:cubicBezTo>
                      <a:pt x="1570" y="448"/>
                      <a:pt x="1570" y="448"/>
                      <a:pt x="1570" y="448"/>
                    </a:cubicBezTo>
                    <a:cubicBezTo>
                      <a:pt x="1570" y="448"/>
                      <a:pt x="1445" y="392"/>
                      <a:pt x="1285" y="366"/>
                    </a:cubicBezTo>
                    <a:cubicBezTo>
                      <a:pt x="1208" y="353"/>
                      <a:pt x="1062" y="318"/>
                      <a:pt x="580" y="347"/>
                    </a:cubicBezTo>
                    <a:cubicBezTo>
                      <a:pt x="103" y="382"/>
                      <a:pt x="0" y="384"/>
                      <a:pt x="0" y="384"/>
                    </a:cubicBezTo>
                    <a:close/>
                  </a:path>
                </a:pathLst>
              </a:custGeom>
              <a:solidFill>
                <a:srgbClr val="FBFBF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defRPr/>
                </a:pPr>
                <a:endParaRPr lang="zh-CN" altLang="en-US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75" name="Freeform 31"/>
              <p:cNvSpPr/>
              <p:nvPr/>
            </p:nvSpPr>
            <p:spPr bwMode="auto">
              <a:xfrm>
                <a:off x="-40" y="2630"/>
                <a:ext cx="3882" cy="689"/>
              </a:xfrm>
              <a:custGeom>
                <a:avLst/>
                <a:gdLst>
                  <a:gd name="T0" fmla="*/ 1633 w 1642"/>
                  <a:gd name="T1" fmla="*/ 77 h 291"/>
                  <a:gd name="T2" fmla="*/ 1081 w 1642"/>
                  <a:gd name="T3" fmla="*/ 0 h 291"/>
                  <a:gd name="T4" fmla="*/ 414 w 1642"/>
                  <a:gd name="T5" fmla="*/ 33 h 291"/>
                  <a:gd name="T6" fmla="*/ 73 w 1642"/>
                  <a:gd name="T7" fmla="*/ 46 h 291"/>
                  <a:gd name="T8" fmla="*/ 26 w 1642"/>
                  <a:gd name="T9" fmla="*/ 55 h 291"/>
                  <a:gd name="T10" fmla="*/ 11 w 1642"/>
                  <a:gd name="T11" fmla="*/ 80 h 291"/>
                  <a:gd name="T12" fmla="*/ 7 w 1642"/>
                  <a:gd name="T13" fmla="*/ 159 h 291"/>
                  <a:gd name="T14" fmla="*/ 9 w 1642"/>
                  <a:gd name="T15" fmla="*/ 163 h 291"/>
                  <a:gd name="T16" fmla="*/ 9 w 1642"/>
                  <a:gd name="T17" fmla="*/ 268 h 291"/>
                  <a:gd name="T18" fmla="*/ 28 w 1642"/>
                  <a:gd name="T19" fmla="*/ 281 h 291"/>
                  <a:gd name="T20" fmla="*/ 57 w 1642"/>
                  <a:gd name="T21" fmla="*/ 281 h 291"/>
                  <a:gd name="T22" fmla="*/ 223 w 1642"/>
                  <a:gd name="T23" fmla="*/ 281 h 291"/>
                  <a:gd name="T24" fmla="*/ 354 w 1642"/>
                  <a:gd name="T25" fmla="*/ 282 h 291"/>
                  <a:gd name="T26" fmla="*/ 482 w 1642"/>
                  <a:gd name="T27" fmla="*/ 285 h 291"/>
                  <a:gd name="T28" fmla="*/ 512 w 1642"/>
                  <a:gd name="T29" fmla="*/ 283 h 291"/>
                  <a:gd name="T30" fmla="*/ 568 w 1642"/>
                  <a:gd name="T31" fmla="*/ 280 h 291"/>
                  <a:gd name="T32" fmla="*/ 653 w 1642"/>
                  <a:gd name="T33" fmla="*/ 281 h 291"/>
                  <a:gd name="T34" fmla="*/ 718 w 1642"/>
                  <a:gd name="T35" fmla="*/ 281 h 291"/>
                  <a:gd name="T36" fmla="*/ 762 w 1642"/>
                  <a:gd name="T37" fmla="*/ 284 h 291"/>
                  <a:gd name="T38" fmla="*/ 806 w 1642"/>
                  <a:gd name="T39" fmla="*/ 285 h 291"/>
                  <a:gd name="T40" fmla="*/ 1590 w 1642"/>
                  <a:gd name="T41" fmla="*/ 291 h 291"/>
                  <a:gd name="T42" fmla="*/ 1608 w 1642"/>
                  <a:gd name="T43" fmla="*/ 271 h 291"/>
                  <a:gd name="T44" fmla="*/ 1618 w 1642"/>
                  <a:gd name="T45" fmla="*/ 113 h 291"/>
                  <a:gd name="T46" fmla="*/ 1624 w 1642"/>
                  <a:gd name="T47" fmla="*/ 102 h 291"/>
                  <a:gd name="T48" fmla="*/ 1629 w 1642"/>
                  <a:gd name="T49" fmla="*/ 95 h 291"/>
                  <a:gd name="T50" fmla="*/ 1642 w 1642"/>
                  <a:gd name="T51" fmla="*/ 81 h 291"/>
                  <a:gd name="T52" fmla="*/ 1633 w 1642"/>
                  <a:gd name="T53" fmla="*/ 77 h 2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642" h="291">
                    <a:moveTo>
                      <a:pt x="1633" y="77"/>
                    </a:moveTo>
                    <a:cubicBezTo>
                      <a:pt x="1386" y="1"/>
                      <a:pt x="1146" y="2"/>
                      <a:pt x="1081" y="0"/>
                    </a:cubicBezTo>
                    <a:cubicBezTo>
                      <a:pt x="962" y="1"/>
                      <a:pt x="467" y="31"/>
                      <a:pt x="414" y="33"/>
                    </a:cubicBezTo>
                    <a:cubicBezTo>
                      <a:pt x="361" y="36"/>
                      <a:pt x="108" y="48"/>
                      <a:pt x="73" y="46"/>
                    </a:cubicBezTo>
                    <a:cubicBezTo>
                      <a:pt x="34" y="47"/>
                      <a:pt x="26" y="55"/>
                      <a:pt x="26" y="55"/>
                    </a:cubicBezTo>
                    <a:cubicBezTo>
                      <a:pt x="9" y="75"/>
                      <a:pt x="12" y="75"/>
                      <a:pt x="11" y="80"/>
                    </a:cubicBezTo>
                    <a:cubicBezTo>
                      <a:pt x="2" y="132"/>
                      <a:pt x="7" y="159"/>
                      <a:pt x="7" y="159"/>
                    </a:cubicBezTo>
                    <a:cubicBezTo>
                      <a:pt x="7" y="159"/>
                      <a:pt x="7" y="159"/>
                      <a:pt x="9" y="163"/>
                    </a:cubicBezTo>
                    <a:cubicBezTo>
                      <a:pt x="0" y="203"/>
                      <a:pt x="7" y="253"/>
                      <a:pt x="9" y="268"/>
                    </a:cubicBezTo>
                    <a:cubicBezTo>
                      <a:pt x="12" y="282"/>
                      <a:pt x="28" y="281"/>
                      <a:pt x="28" y="281"/>
                    </a:cubicBezTo>
                    <a:cubicBezTo>
                      <a:pt x="28" y="281"/>
                      <a:pt x="36" y="282"/>
                      <a:pt x="57" y="281"/>
                    </a:cubicBezTo>
                    <a:cubicBezTo>
                      <a:pt x="87" y="278"/>
                      <a:pt x="110" y="280"/>
                      <a:pt x="223" y="281"/>
                    </a:cubicBezTo>
                    <a:cubicBezTo>
                      <a:pt x="255" y="280"/>
                      <a:pt x="320" y="281"/>
                      <a:pt x="354" y="282"/>
                    </a:cubicBezTo>
                    <a:cubicBezTo>
                      <a:pt x="370" y="285"/>
                      <a:pt x="472" y="285"/>
                      <a:pt x="482" y="285"/>
                    </a:cubicBezTo>
                    <a:cubicBezTo>
                      <a:pt x="491" y="286"/>
                      <a:pt x="512" y="283"/>
                      <a:pt x="512" y="283"/>
                    </a:cubicBezTo>
                    <a:cubicBezTo>
                      <a:pt x="512" y="283"/>
                      <a:pt x="512" y="283"/>
                      <a:pt x="568" y="280"/>
                    </a:cubicBezTo>
                    <a:cubicBezTo>
                      <a:pt x="631" y="282"/>
                      <a:pt x="653" y="281"/>
                      <a:pt x="653" y="281"/>
                    </a:cubicBezTo>
                    <a:cubicBezTo>
                      <a:pt x="653" y="281"/>
                      <a:pt x="699" y="281"/>
                      <a:pt x="718" y="281"/>
                    </a:cubicBezTo>
                    <a:cubicBezTo>
                      <a:pt x="736" y="281"/>
                      <a:pt x="746" y="284"/>
                      <a:pt x="762" y="284"/>
                    </a:cubicBezTo>
                    <a:cubicBezTo>
                      <a:pt x="777" y="283"/>
                      <a:pt x="806" y="285"/>
                      <a:pt x="806" y="285"/>
                    </a:cubicBezTo>
                    <a:cubicBezTo>
                      <a:pt x="806" y="285"/>
                      <a:pt x="1306" y="290"/>
                      <a:pt x="1590" y="291"/>
                    </a:cubicBezTo>
                    <a:cubicBezTo>
                      <a:pt x="1611" y="290"/>
                      <a:pt x="1608" y="271"/>
                      <a:pt x="1608" y="271"/>
                    </a:cubicBezTo>
                    <a:cubicBezTo>
                      <a:pt x="1608" y="271"/>
                      <a:pt x="1618" y="117"/>
                      <a:pt x="1618" y="113"/>
                    </a:cubicBezTo>
                    <a:cubicBezTo>
                      <a:pt x="1618" y="109"/>
                      <a:pt x="1624" y="102"/>
                      <a:pt x="1624" y="102"/>
                    </a:cubicBezTo>
                    <a:cubicBezTo>
                      <a:pt x="1624" y="102"/>
                      <a:pt x="1628" y="99"/>
                      <a:pt x="1629" y="95"/>
                    </a:cubicBezTo>
                    <a:cubicBezTo>
                      <a:pt x="1630" y="90"/>
                      <a:pt x="1642" y="81"/>
                      <a:pt x="1642" y="81"/>
                    </a:cubicBezTo>
                    <a:lnTo>
                      <a:pt x="1633" y="77"/>
                    </a:lnTo>
                    <a:close/>
                  </a:path>
                </a:pathLst>
              </a:custGeom>
              <a:solidFill>
                <a:srgbClr val="FBFBF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defRPr/>
                </a:pPr>
                <a:endParaRPr lang="zh-CN" altLang="en-US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76" name="Freeform 32"/>
              <p:cNvSpPr/>
              <p:nvPr/>
            </p:nvSpPr>
            <p:spPr bwMode="auto">
              <a:xfrm>
                <a:off x="3890" y="1801"/>
                <a:ext cx="3757" cy="1009"/>
              </a:xfrm>
              <a:custGeom>
                <a:avLst/>
                <a:gdLst>
                  <a:gd name="T0" fmla="*/ 312 w 1589"/>
                  <a:gd name="T1" fmla="*/ 327 h 426"/>
                  <a:gd name="T2" fmla="*/ 925 w 1589"/>
                  <a:gd name="T3" fmla="*/ 313 h 426"/>
                  <a:gd name="T4" fmla="*/ 1535 w 1589"/>
                  <a:gd name="T5" fmla="*/ 391 h 426"/>
                  <a:gd name="T6" fmla="*/ 1415 w 1589"/>
                  <a:gd name="T7" fmla="*/ 237 h 426"/>
                  <a:gd name="T8" fmla="*/ 1193 w 1589"/>
                  <a:gd name="T9" fmla="*/ 0 h 426"/>
                  <a:gd name="T10" fmla="*/ 1557 w 1589"/>
                  <a:gd name="T11" fmla="*/ 375 h 426"/>
                  <a:gd name="T12" fmla="*/ 1585 w 1589"/>
                  <a:gd name="T13" fmla="*/ 416 h 426"/>
                  <a:gd name="T14" fmla="*/ 1179 w 1589"/>
                  <a:gd name="T15" fmla="*/ 370 h 426"/>
                  <a:gd name="T16" fmla="*/ 181 w 1589"/>
                  <a:gd name="T17" fmla="*/ 375 h 426"/>
                  <a:gd name="T18" fmla="*/ 0 w 1589"/>
                  <a:gd name="T19" fmla="*/ 426 h 426"/>
                  <a:gd name="T20" fmla="*/ 312 w 1589"/>
                  <a:gd name="T21" fmla="*/ 327 h 4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589" h="426">
                    <a:moveTo>
                      <a:pt x="312" y="327"/>
                    </a:moveTo>
                    <a:cubicBezTo>
                      <a:pt x="635" y="280"/>
                      <a:pt x="833" y="307"/>
                      <a:pt x="925" y="313"/>
                    </a:cubicBezTo>
                    <a:cubicBezTo>
                      <a:pt x="1255" y="341"/>
                      <a:pt x="1523" y="388"/>
                      <a:pt x="1535" y="391"/>
                    </a:cubicBezTo>
                    <a:cubicBezTo>
                      <a:pt x="1543" y="370"/>
                      <a:pt x="1415" y="237"/>
                      <a:pt x="1415" y="237"/>
                    </a:cubicBezTo>
                    <a:cubicBezTo>
                      <a:pt x="1415" y="237"/>
                      <a:pt x="1415" y="237"/>
                      <a:pt x="1193" y="0"/>
                    </a:cubicBezTo>
                    <a:cubicBezTo>
                      <a:pt x="1199" y="13"/>
                      <a:pt x="1526" y="341"/>
                      <a:pt x="1557" y="375"/>
                    </a:cubicBezTo>
                    <a:cubicBezTo>
                      <a:pt x="1589" y="409"/>
                      <a:pt x="1585" y="416"/>
                      <a:pt x="1585" y="416"/>
                    </a:cubicBezTo>
                    <a:cubicBezTo>
                      <a:pt x="1558" y="413"/>
                      <a:pt x="1346" y="384"/>
                      <a:pt x="1179" y="370"/>
                    </a:cubicBezTo>
                    <a:cubicBezTo>
                      <a:pt x="991" y="354"/>
                      <a:pt x="516" y="308"/>
                      <a:pt x="181" y="375"/>
                    </a:cubicBezTo>
                    <a:cubicBezTo>
                      <a:pt x="181" y="375"/>
                      <a:pt x="65" y="405"/>
                      <a:pt x="0" y="426"/>
                    </a:cubicBezTo>
                    <a:cubicBezTo>
                      <a:pt x="0" y="426"/>
                      <a:pt x="169" y="346"/>
                      <a:pt x="312" y="327"/>
                    </a:cubicBezTo>
                    <a:close/>
                  </a:path>
                </a:pathLst>
              </a:custGeom>
              <a:solidFill>
                <a:sysClr val="window" lastClr="FFFFFF">
                  <a:lumMod val="85000"/>
                </a:sys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defRPr/>
                </a:pPr>
                <a:endParaRPr lang="zh-CN" altLang="en-US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77" name="Freeform 33"/>
              <p:cNvSpPr/>
              <p:nvPr/>
            </p:nvSpPr>
            <p:spPr bwMode="auto">
              <a:xfrm>
                <a:off x="3879" y="2526"/>
                <a:ext cx="3828" cy="788"/>
              </a:xfrm>
              <a:custGeom>
                <a:avLst/>
                <a:gdLst>
                  <a:gd name="T0" fmla="*/ 0 w 1619"/>
                  <a:gd name="T1" fmla="*/ 118 h 333"/>
                  <a:gd name="T2" fmla="*/ 1 w 1619"/>
                  <a:gd name="T3" fmla="*/ 126 h 333"/>
                  <a:gd name="T4" fmla="*/ 14 w 1619"/>
                  <a:gd name="T5" fmla="*/ 162 h 333"/>
                  <a:gd name="T6" fmla="*/ 13 w 1619"/>
                  <a:gd name="T7" fmla="*/ 207 h 333"/>
                  <a:gd name="T8" fmla="*/ 5 w 1619"/>
                  <a:gd name="T9" fmla="*/ 273 h 333"/>
                  <a:gd name="T10" fmla="*/ 15 w 1619"/>
                  <a:gd name="T11" fmla="*/ 276 h 333"/>
                  <a:gd name="T12" fmla="*/ 20 w 1619"/>
                  <a:gd name="T13" fmla="*/ 276 h 333"/>
                  <a:gd name="T14" fmla="*/ 19 w 1619"/>
                  <a:gd name="T15" fmla="*/ 289 h 333"/>
                  <a:gd name="T16" fmla="*/ 30 w 1619"/>
                  <a:gd name="T17" fmla="*/ 291 h 333"/>
                  <a:gd name="T18" fmla="*/ 29 w 1619"/>
                  <a:gd name="T19" fmla="*/ 316 h 333"/>
                  <a:gd name="T20" fmla="*/ 55 w 1619"/>
                  <a:gd name="T21" fmla="*/ 324 h 333"/>
                  <a:gd name="T22" fmla="*/ 1566 w 1619"/>
                  <a:gd name="T23" fmla="*/ 325 h 333"/>
                  <a:gd name="T24" fmla="*/ 1614 w 1619"/>
                  <a:gd name="T25" fmla="*/ 290 h 333"/>
                  <a:gd name="T26" fmla="*/ 1596 w 1619"/>
                  <a:gd name="T27" fmla="*/ 253 h 333"/>
                  <a:gd name="T28" fmla="*/ 1602 w 1619"/>
                  <a:gd name="T29" fmla="*/ 150 h 333"/>
                  <a:gd name="T30" fmla="*/ 1595 w 1619"/>
                  <a:gd name="T31" fmla="*/ 131 h 333"/>
                  <a:gd name="T32" fmla="*/ 1587 w 1619"/>
                  <a:gd name="T33" fmla="*/ 109 h 333"/>
                  <a:gd name="T34" fmla="*/ 1179 w 1619"/>
                  <a:gd name="T35" fmla="*/ 62 h 333"/>
                  <a:gd name="T36" fmla="*/ 181 w 1619"/>
                  <a:gd name="T37" fmla="*/ 67 h 333"/>
                  <a:gd name="T38" fmla="*/ 0 w 1619"/>
                  <a:gd name="T39" fmla="*/ 118 h 3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619" h="333">
                    <a:moveTo>
                      <a:pt x="0" y="118"/>
                    </a:moveTo>
                    <a:cubicBezTo>
                      <a:pt x="1" y="126"/>
                      <a:pt x="1" y="126"/>
                      <a:pt x="1" y="126"/>
                    </a:cubicBezTo>
                    <a:cubicBezTo>
                      <a:pt x="1" y="126"/>
                      <a:pt x="14" y="142"/>
                      <a:pt x="14" y="162"/>
                    </a:cubicBezTo>
                    <a:cubicBezTo>
                      <a:pt x="14" y="183"/>
                      <a:pt x="20" y="179"/>
                      <a:pt x="13" y="207"/>
                    </a:cubicBezTo>
                    <a:cubicBezTo>
                      <a:pt x="9" y="237"/>
                      <a:pt x="5" y="273"/>
                      <a:pt x="5" y="273"/>
                    </a:cubicBezTo>
                    <a:cubicBezTo>
                      <a:pt x="15" y="276"/>
                      <a:pt x="15" y="276"/>
                      <a:pt x="15" y="276"/>
                    </a:cubicBezTo>
                    <a:cubicBezTo>
                      <a:pt x="20" y="276"/>
                      <a:pt x="20" y="276"/>
                      <a:pt x="20" y="276"/>
                    </a:cubicBezTo>
                    <a:cubicBezTo>
                      <a:pt x="19" y="289"/>
                      <a:pt x="19" y="289"/>
                      <a:pt x="19" y="289"/>
                    </a:cubicBezTo>
                    <a:cubicBezTo>
                      <a:pt x="19" y="289"/>
                      <a:pt x="22" y="292"/>
                      <a:pt x="30" y="291"/>
                    </a:cubicBezTo>
                    <a:cubicBezTo>
                      <a:pt x="29" y="316"/>
                      <a:pt x="29" y="316"/>
                      <a:pt x="29" y="316"/>
                    </a:cubicBezTo>
                    <a:cubicBezTo>
                      <a:pt x="29" y="316"/>
                      <a:pt x="43" y="323"/>
                      <a:pt x="55" y="324"/>
                    </a:cubicBezTo>
                    <a:cubicBezTo>
                      <a:pt x="68" y="324"/>
                      <a:pt x="1566" y="325"/>
                      <a:pt x="1566" y="325"/>
                    </a:cubicBezTo>
                    <a:cubicBezTo>
                      <a:pt x="1566" y="325"/>
                      <a:pt x="1619" y="333"/>
                      <a:pt x="1614" y="290"/>
                    </a:cubicBezTo>
                    <a:cubicBezTo>
                      <a:pt x="1612" y="277"/>
                      <a:pt x="1596" y="253"/>
                      <a:pt x="1596" y="253"/>
                    </a:cubicBezTo>
                    <a:cubicBezTo>
                      <a:pt x="1602" y="150"/>
                      <a:pt x="1602" y="150"/>
                      <a:pt x="1602" y="150"/>
                    </a:cubicBezTo>
                    <a:cubicBezTo>
                      <a:pt x="1602" y="150"/>
                      <a:pt x="1603" y="141"/>
                      <a:pt x="1595" y="131"/>
                    </a:cubicBezTo>
                    <a:cubicBezTo>
                      <a:pt x="1587" y="116"/>
                      <a:pt x="1587" y="109"/>
                      <a:pt x="1587" y="109"/>
                    </a:cubicBezTo>
                    <a:cubicBezTo>
                      <a:pt x="1587" y="109"/>
                      <a:pt x="1357" y="77"/>
                      <a:pt x="1179" y="62"/>
                    </a:cubicBezTo>
                    <a:cubicBezTo>
                      <a:pt x="991" y="46"/>
                      <a:pt x="516" y="0"/>
                      <a:pt x="181" y="67"/>
                    </a:cubicBezTo>
                    <a:cubicBezTo>
                      <a:pt x="181" y="67"/>
                      <a:pt x="65" y="97"/>
                      <a:pt x="0" y="118"/>
                    </a:cubicBezTo>
                    <a:close/>
                  </a:path>
                </a:pathLst>
              </a:custGeom>
              <a:solidFill>
                <a:srgbClr val="FBFBF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defRPr/>
                </a:pPr>
                <a:endParaRPr lang="zh-CN" altLang="en-US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78" name="Freeform 34"/>
              <p:cNvSpPr/>
              <p:nvPr/>
            </p:nvSpPr>
            <p:spPr bwMode="auto">
              <a:xfrm>
                <a:off x="317" y="2647"/>
                <a:ext cx="3457" cy="161"/>
              </a:xfrm>
              <a:custGeom>
                <a:avLst/>
                <a:gdLst>
                  <a:gd name="T0" fmla="*/ 1462 w 1462"/>
                  <a:gd name="T1" fmla="*/ 68 h 68"/>
                  <a:gd name="T2" fmla="*/ 980 w 1462"/>
                  <a:gd name="T3" fmla="*/ 1 h 68"/>
                  <a:gd name="T4" fmla="*/ 594 w 1462"/>
                  <a:gd name="T5" fmla="*/ 10 h 68"/>
                  <a:gd name="T6" fmla="*/ 58 w 1462"/>
                  <a:gd name="T7" fmla="*/ 38 h 68"/>
                  <a:gd name="T8" fmla="*/ 0 w 1462"/>
                  <a:gd name="T9" fmla="*/ 40 h 68"/>
                  <a:gd name="T10" fmla="*/ 263 w 1462"/>
                  <a:gd name="T11" fmla="*/ 34 h 68"/>
                  <a:gd name="T12" fmla="*/ 820 w 1462"/>
                  <a:gd name="T13" fmla="*/ 10 h 68"/>
                  <a:gd name="T14" fmla="*/ 1330 w 1462"/>
                  <a:gd name="T15" fmla="*/ 41 h 68"/>
                  <a:gd name="T16" fmla="*/ 1462 w 1462"/>
                  <a:gd name="T17" fmla="*/ 68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62" h="68">
                    <a:moveTo>
                      <a:pt x="1462" y="68"/>
                    </a:moveTo>
                    <a:cubicBezTo>
                      <a:pt x="1462" y="68"/>
                      <a:pt x="1277" y="8"/>
                      <a:pt x="980" y="1"/>
                    </a:cubicBezTo>
                    <a:cubicBezTo>
                      <a:pt x="940" y="0"/>
                      <a:pt x="774" y="0"/>
                      <a:pt x="594" y="10"/>
                    </a:cubicBezTo>
                    <a:cubicBezTo>
                      <a:pt x="413" y="21"/>
                      <a:pt x="58" y="38"/>
                      <a:pt x="58" y="38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263" y="34"/>
                      <a:pt x="263" y="34"/>
                      <a:pt x="263" y="34"/>
                    </a:cubicBezTo>
                    <a:cubicBezTo>
                      <a:pt x="263" y="34"/>
                      <a:pt x="729" y="10"/>
                      <a:pt x="820" y="10"/>
                    </a:cubicBezTo>
                    <a:cubicBezTo>
                      <a:pt x="912" y="9"/>
                      <a:pt x="1031" y="5"/>
                      <a:pt x="1330" y="41"/>
                    </a:cubicBezTo>
                    <a:cubicBezTo>
                      <a:pt x="1358" y="45"/>
                      <a:pt x="1451" y="62"/>
                      <a:pt x="1462" y="68"/>
                    </a:cubicBezTo>
                    <a:close/>
                  </a:path>
                </a:pathLst>
              </a:custGeom>
              <a:solidFill>
                <a:sysClr val="window" lastClr="FFFFFF">
                  <a:lumMod val="85000"/>
                </a:sys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defRPr/>
                </a:pPr>
                <a:endParaRPr lang="zh-CN" altLang="en-US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79" name="Freeform 35"/>
              <p:cNvSpPr/>
              <p:nvPr/>
            </p:nvSpPr>
            <p:spPr bwMode="auto">
              <a:xfrm>
                <a:off x="698" y="2666"/>
                <a:ext cx="3031" cy="139"/>
              </a:xfrm>
              <a:custGeom>
                <a:avLst/>
                <a:gdLst>
                  <a:gd name="T0" fmla="*/ 1282 w 1282"/>
                  <a:gd name="T1" fmla="*/ 59 h 59"/>
                  <a:gd name="T2" fmla="*/ 750 w 1282"/>
                  <a:gd name="T3" fmla="*/ 9 h 59"/>
                  <a:gd name="T4" fmla="*/ 315 w 1282"/>
                  <a:gd name="T5" fmla="*/ 21 h 59"/>
                  <a:gd name="T6" fmla="*/ 0 w 1282"/>
                  <a:gd name="T7" fmla="*/ 33 h 59"/>
                  <a:gd name="T8" fmla="*/ 441 w 1282"/>
                  <a:gd name="T9" fmla="*/ 18 h 59"/>
                  <a:gd name="T10" fmla="*/ 998 w 1282"/>
                  <a:gd name="T11" fmla="*/ 23 h 59"/>
                  <a:gd name="T12" fmla="*/ 1282 w 1282"/>
                  <a:gd name="T13" fmla="*/ 5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82" h="59">
                    <a:moveTo>
                      <a:pt x="1282" y="59"/>
                    </a:moveTo>
                    <a:cubicBezTo>
                      <a:pt x="1282" y="59"/>
                      <a:pt x="1105" y="17"/>
                      <a:pt x="750" y="9"/>
                    </a:cubicBezTo>
                    <a:cubicBezTo>
                      <a:pt x="716" y="8"/>
                      <a:pt x="495" y="12"/>
                      <a:pt x="315" y="21"/>
                    </a:cubicBezTo>
                    <a:cubicBezTo>
                      <a:pt x="107" y="30"/>
                      <a:pt x="0" y="33"/>
                      <a:pt x="0" y="33"/>
                    </a:cubicBezTo>
                    <a:cubicBezTo>
                      <a:pt x="441" y="18"/>
                      <a:pt x="441" y="18"/>
                      <a:pt x="441" y="18"/>
                    </a:cubicBezTo>
                    <a:cubicBezTo>
                      <a:pt x="441" y="18"/>
                      <a:pt x="761" y="0"/>
                      <a:pt x="998" y="23"/>
                    </a:cubicBezTo>
                    <a:cubicBezTo>
                      <a:pt x="1149" y="39"/>
                      <a:pt x="1241" y="51"/>
                      <a:pt x="1282" y="59"/>
                    </a:cubicBezTo>
                    <a:close/>
                  </a:path>
                </a:pathLst>
              </a:custGeom>
              <a:solidFill>
                <a:sysClr val="window" lastClr="FFFFFF">
                  <a:lumMod val="85000"/>
                </a:sys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defRPr/>
                </a:pPr>
                <a:endParaRPr lang="zh-CN" altLang="en-US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80" name="Freeform 36"/>
              <p:cNvSpPr/>
              <p:nvPr/>
            </p:nvSpPr>
            <p:spPr bwMode="auto">
              <a:xfrm>
                <a:off x="854" y="2694"/>
                <a:ext cx="2594" cy="88"/>
              </a:xfrm>
              <a:custGeom>
                <a:avLst/>
                <a:gdLst>
                  <a:gd name="T0" fmla="*/ 1097 w 1097"/>
                  <a:gd name="T1" fmla="*/ 37 h 37"/>
                  <a:gd name="T2" fmla="*/ 524 w 1097"/>
                  <a:gd name="T3" fmla="*/ 14 h 37"/>
                  <a:gd name="T4" fmla="*/ 0 w 1097"/>
                  <a:gd name="T5" fmla="*/ 30 h 37"/>
                  <a:gd name="T6" fmla="*/ 504 w 1097"/>
                  <a:gd name="T7" fmla="*/ 17 h 37"/>
                  <a:gd name="T8" fmla="*/ 1097 w 1097"/>
                  <a:gd name="T9" fmla="*/ 3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7" h="37">
                    <a:moveTo>
                      <a:pt x="1097" y="37"/>
                    </a:moveTo>
                    <a:cubicBezTo>
                      <a:pt x="1097" y="37"/>
                      <a:pt x="852" y="0"/>
                      <a:pt x="524" y="14"/>
                    </a:cubicBezTo>
                    <a:cubicBezTo>
                      <a:pt x="401" y="17"/>
                      <a:pt x="0" y="30"/>
                      <a:pt x="0" y="30"/>
                    </a:cubicBezTo>
                    <a:cubicBezTo>
                      <a:pt x="504" y="17"/>
                      <a:pt x="504" y="17"/>
                      <a:pt x="504" y="17"/>
                    </a:cubicBezTo>
                    <a:cubicBezTo>
                      <a:pt x="504" y="17"/>
                      <a:pt x="928" y="7"/>
                      <a:pt x="1097" y="37"/>
                    </a:cubicBezTo>
                    <a:close/>
                  </a:path>
                </a:pathLst>
              </a:custGeom>
              <a:solidFill>
                <a:sysClr val="window" lastClr="FFFFFF">
                  <a:lumMod val="85000"/>
                </a:sys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defRPr/>
                </a:pPr>
                <a:endParaRPr lang="zh-CN" altLang="en-US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81" name="Freeform 37"/>
              <p:cNvSpPr/>
              <p:nvPr/>
            </p:nvSpPr>
            <p:spPr bwMode="auto">
              <a:xfrm>
                <a:off x="73" y="2739"/>
                <a:ext cx="3658" cy="119"/>
              </a:xfrm>
              <a:custGeom>
                <a:avLst/>
                <a:gdLst>
                  <a:gd name="T0" fmla="*/ 0 w 1547"/>
                  <a:gd name="T1" fmla="*/ 27 h 50"/>
                  <a:gd name="T2" fmla="*/ 514 w 1547"/>
                  <a:gd name="T3" fmla="*/ 23 h 50"/>
                  <a:gd name="T4" fmla="*/ 1484 w 1547"/>
                  <a:gd name="T5" fmla="*/ 40 h 50"/>
                  <a:gd name="T6" fmla="*/ 1547 w 1547"/>
                  <a:gd name="T7" fmla="*/ 50 h 50"/>
                  <a:gd name="T8" fmla="*/ 1069 w 1547"/>
                  <a:gd name="T9" fmla="*/ 25 h 50"/>
                  <a:gd name="T10" fmla="*/ 604 w 1547"/>
                  <a:gd name="T11" fmla="*/ 28 h 50"/>
                  <a:gd name="T12" fmla="*/ 0 w 1547"/>
                  <a:gd name="T13" fmla="*/ 27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47" h="50">
                    <a:moveTo>
                      <a:pt x="0" y="27"/>
                    </a:moveTo>
                    <a:cubicBezTo>
                      <a:pt x="0" y="27"/>
                      <a:pt x="306" y="31"/>
                      <a:pt x="514" y="23"/>
                    </a:cubicBezTo>
                    <a:cubicBezTo>
                      <a:pt x="722" y="19"/>
                      <a:pt x="1088" y="0"/>
                      <a:pt x="1484" y="40"/>
                    </a:cubicBezTo>
                    <a:cubicBezTo>
                      <a:pt x="1547" y="50"/>
                      <a:pt x="1547" y="50"/>
                      <a:pt x="1547" y="50"/>
                    </a:cubicBezTo>
                    <a:cubicBezTo>
                      <a:pt x="1547" y="50"/>
                      <a:pt x="1416" y="26"/>
                      <a:pt x="1069" y="25"/>
                    </a:cubicBezTo>
                    <a:cubicBezTo>
                      <a:pt x="604" y="28"/>
                      <a:pt x="604" y="28"/>
                      <a:pt x="604" y="28"/>
                    </a:cubicBezTo>
                    <a:cubicBezTo>
                      <a:pt x="604" y="28"/>
                      <a:pt x="30" y="35"/>
                      <a:pt x="0" y="27"/>
                    </a:cubicBezTo>
                    <a:close/>
                  </a:path>
                </a:pathLst>
              </a:custGeom>
              <a:solidFill>
                <a:sysClr val="window" lastClr="FFFFFF">
                  <a:lumMod val="85000"/>
                </a:sys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defRPr/>
                </a:pPr>
                <a:endParaRPr lang="zh-CN" altLang="en-US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82" name="Freeform 38"/>
              <p:cNvSpPr/>
              <p:nvPr/>
            </p:nvSpPr>
            <p:spPr bwMode="auto">
              <a:xfrm>
                <a:off x="3968" y="2623"/>
                <a:ext cx="3369" cy="175"/>
              </a:xfrm>
              <a:custGeom>
                <a:avLst/>
                <a:gdLst>
                  <a:gd name="T0" fmla="*/ 0 w 1425"/>
                  <a:gd name="T1" fmla="*/ 74 h 74"/>
                  <a:gd name="T2" fmla="*/ 751 w 1425"/>
                  <a:gd name="T3" fmla="*/ 20 h 74"/>
                  <a:gd name="T4" fmla="*/ 1425 w 1425"/>
                  <a:gd name="T5" fmla="*/ 55 h 74"/>
                  <a:gd name="T6" fmla="*/ 664 w 1425"/>
                  <a:gd name="T7" fmla="*/ 27 h 74"/>
                  <a:gd name="T8" fmla="*/ 0 w 1425"/>
                  <a:gd name="T9" fmla="*/ 7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25" h="74">
                    <a:moveTo>
                      <a:pt x="0" y="74"/>
                    </a:moveTo>
                    <a:cubicBezTo>
                      <a:pt x="0" y="74"/>
                      <a:pt x="266" y="0"/>
                      <a:pt x="751" y="20"/>
                    </a:cubicBezTo>
                    <a:cubicBezTo>
                      <a:pt x="1084" y="35"/>
                      <a:pt x="1425" y="55"/>
                      <a:pt x="1425" y="55"/>
                    </a:cubicBezTo>
                    <a:cubicBezTo>
                      <a:pt x="1425" y="55"/>
                      <a:pt x="808" y="27"/>
                      <a:pt x="664" y="27"/>
                    </a:cubicBezTo>
                    <a:cubicBezTo>
                      <a:pt x="517" y="27"/>
                      <a:pt x="294" y="19"/>
                      <a:pt x="0" y="74"/>
                    </a:cubicBezTo>
                    <a:close/>
                  </a:path>
                </a:pathLst>
              </a:custGeom>
              <a:solidFill>
                <a:sysClr val="window" lastClr="FFFFFF">
                  <a:lumMod val="85000"/>
                </a:sys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defRPr/>
                </a:pPr>
                <a:endParaRPr lang="zh-CN" altLang="en-US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83" name="Freeform 39"/>
              <p:cNvSpPr/>
              <p:nvPr/>
            </p:nvSpPr>
            <p:spPr bwMode="auto">
              <a:xfrm>
                <a:off x="4095" y="2687"/>
                <a:ext cx="3245" cy="92"/>
              </a:xfrm>
              <a:custGeom>
                <a:avLst/>
                <a:gdLst>
                  <a:gd name="T0" fmla="*/ 0 w 1372"/>
                  <a:gd name="T1" fmla="*/ 39 h 39"/>
                  <a:gd name="T2" fmla="*/ 448 w 1372"/>
                  <a:gd name="T3" fmla="*/ 10 h 39"/>
                  <a:gd name="T4" fmla="*/ 1087 w 1372"/>
                  <a:gd name="T5" fmla="*/ 24 h 39"/>
                  <a:gd name="T6" fmla="*/ 1306 w 1372"/>
                  <a:gd name="T7" fmla="*/ 30 h 39"/>
                  <a:gd name="T8" fmla="*/ 1372 w 1372"/>
                  <a:gd name="T9" fmla="*/ 31 h 39"/>
                  <a:gd name="T10" fmla="*/ 719 w 1372"/>
                  <a:gd name="T11" fmla="*/ 17 h 39"/>
                  <a:gd name="T12" fmla="*/ 0 w 1372"/>
                  <a:gd name="T13" fmla="*/ 39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72" h="39">
                    <a:moveTo>
                      <a:pt x="0" y="39"/>
                    </a:moveTo>
                    <a:cubicBezTo>
                      <a:pt x="0" y="39"/>
                      <a:pt x="214" y="8"/>
                      <a:pt x="448" y="10"/>
                    </a:cubicBezTo>
                    <a:cubicBezTo>
                      <a:pt x="688" y="11"/>
                      <a:pt x="1087" y="24"/>
                      <a:pt x="1087" y="24"/>
                    </a:cubicBezTo>
                    <a:cubicBezTo>
                      <a:pt x="1306" y="30"/>
                      <a:pt x="1306" y="30"/>
                      <a:pt x="1306" y="30"/>
                    </a:cubicBezTo>
                    <a:cubicBezTo>
                      <a:pt x="1372" y="31"/>
                      <a:pt x="1372" y="31"/>
                      <a:pt x="1372" y="31"/>
                    </a:cubicBezTo>
                    <a:cubicBezTo>
                      <a:pt x="719" y="17"/>
                      <a:pt x="719" y="17"/>
                      <a:pt x="719" y="17"/>
                    </a:cubicBezTo>
                    <a:cubicBezTo>
                      <a:pt x="719" y="17"/>
                      <a:pt x="365" y="0"/>
                      <a:pt x="0" y="39"/>
                    </a:cubicBezTo>
                    <a:close/>
                  </a:path>
                </a:pathLst>
              </a:custGeom>
              <a:solidFill>
                <a:sysClr val="window" lastClr="FFFFFF">
                  <a:lumMod val="85000"/>
                </a:sys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defRPr/>
                </a:pPr>
                <a:endParaRPr lang="zh-CN" altLang="en-US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08" name="Freeform 40"/>
              <p:cNvSpPr/>
              <p:nvPr/>
            </p:nvSpPr>
            <p:spPr bwMode="auto">
              <a:xfrm>
                <a:off x="4311" y="2730"/>
                <a:ext cx="2612" cy="38"/>
              </a:xfrm>
              <a:custGeom>
                <a:avLst/>
                <a:gdLst>
                  <a:gd name="T0" fmla="*/ 0 w 1105"/>
                  <a:gd name="T1" fmla="*/ 16 h 16"/>
                  <a:gd name="T2" fmla="*/ 392 w 1105"/>
                  <a:gd name="T3" fmla="*/ 2 h 16"/>
                  <a:gd name="T4" fmla="*/ 1105 w 1105"/>
                  <a:gd name="T5" fmla="*/ 13 h 16"/>
                  <a:gd name="T6" fmla="*/ 372 w 1105"/>
                  <a:gd name="T7" fmla="*/ 7 h 16"/>
                  <a:gd name="T8" fmla="*/ 0 w 1105"/>
                  <a:gd name="T9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5" h="16">
                    <a:moveTo>
                      <a:pt x="0" y="16"/>
                    </a:moveTo>
                    <a:cubicBezTo>
                      <a:pt x="0" y="16"/>
                      <a:pt x="207" y="0"/>
                      <a:pt x="392" y="2"/>
                    </a:cubicBezTo>
                    <a:cubicBezTo>
                      <a:pt x="577" y="3"/>
                      <a:pt x="1105" y="13"/>
                      <a:pt x="1105" y="13"/>
                    </a:cubicBezTo>
                    <a:cubicBezTo>
                      <a:pt x="372" y="7"/>
                      <a:pt x="372" y="7"/>
                      <a:pt x="372" y="7"/>
                    </a:cubicBezTo>
                    <a:cubicBezTo>
                      <a:pt x="372" y="7"/>
                      <a:pt x="48" y="9"/>
                      <a:pt x="0" y="16"/>
                    </a:cubicBezTo>
                    <a:close/>
                  </a:path>
                </a:pathLst>
              </a:custGeom>
              <a:solidFill>
                <a:sysClr val="window" lastClr="FFFFFF">
                  <a:lumMod val="85000"/>
                </a:sys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defRPr/>
                </a:pPr>
                <a:endParaRPr lang="zh-CN" altLang="en-US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09" name="Freeform 41"/>
              <p:cNvSpPr/>
              <p:nvPr/>
            </p:nvSpPr>
            <p:spPr bwMode="auto">
              <a:xfrm>
                <a:off x="4006" y="2777"/>
                <a:ext cx="2991" cy="85"/>
              </a:xfrm>
              <a:custGeom>
                <a:avLst/>
                <a:gdLst>
                  <a:gd name="T0" fmla="*/ 0 w 1265"/>
                  <a:gd name="T1" fmla="*/ 36 h 36"/>
                  <a:gd name="T2" fmla="*/ 1265 w 1265"/>
                  <a:gd name="T3" fmla="*/ 22 h 36"/>
                  <a:gd name="T4" fmla="*/ 912 w 1265"/>
                  <a:gd name="T5" fmla="*/ 25 h 36"/>
                  <a:gd name="T6" fmla="*/ 315 w 1265"/>
                  <a:gd name="T7" fmla="*/ 28 h 36"/>
                  <a:gd name="T8" fmla="*/ 0 w 1265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65" h="36">
                    <a:moveTo>
                      <a:pt x="0" y="36"/>
                    </a:moveTo>
                    <a:cubicBezTo>
                      <a:pt x="0" y="36"/>
                      <a:pt x="445" y="0"/>
                      <a:pt x="1265" y="22"/>
                    </a:cubicBezTo>
                    <a:cubicBezTo>
                      <a:pt x="912" y="25"/>
                      <a:pt x="912" y="25"/>
                      <a:pt x="912" y="25"/>
                    </a:cubicBezTo>
                    <a:cubicBezTo>
                      <a:pt x="315" y="28"/>
                      <a:pt x="315" y="28"/>
                      <a:pt x="315" y="28"/>
                    </a:cubicBezTo>
                    <a:lnTo>
                      <a:pt x="0" y="36"/>
                    </a:lnTo>
                    <a:close/>
                  </a:path>
                </a:pathLst>
              </a:custGeom>
              <a:solidFill>
                <a:sysClr val="window" lastClr="FFFFFF">
                  <a:lumMod val="85000"/>
                </a:sys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defRPr/>
                </a:pPr>
                <a:endParaRPr lang="zh-CN" altLang="en-US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10" name="Freeform 42"/>
              <p:cNvSpPr/>
              <p:nvPr/>
            </p:nvSpPr>
            <p:spPr bwMode="auto">
              <a:xfrm>
                <a:off x="3866" y="1770"/>
                <a:ext cx="3360" cy="1038"/>
              </a:xfrm>
              <a:custGeom>
                <a:avLst/>
                <a:gdLst>
                  <a:gd name="T0" fmla="*/ 0 w 1421"/>
                  <a:gd name="T1" fmla="*/ 437 h 438"/>
                  <a:gd name="T2" fmla="*/ 8 w 1421"/>
                  <a:gd name="T3" fmla="*/ 431 h 438"/>
                  <a:gd name="T4" fmla="*/ 11 w 1421"/>
                  <a:gd name="T5" fmla="*/ 429 h 438"/>
                  <a:gd name="T6" fmla="*/ 28 w 1421"/>
                  <a:gd name="T7" fmla="*/ 416 h 438"/>
                  <a:gd name="T8" fmla="*/ 66 w 1421"/>
                  <a:gd name="T9" fmla="*/ 383 h 438"/>
                  <a:gd name="T10" fmla="*/ 95 w 1421"/>
                  <a:gd name="T11" fmla="*/ 360 h 438"/>
                  <a:gd name="T12" fmla="*/ 355 w 1421"/>
                  <a:gd name="T13" fmla="*/ 220 h 438"/>
                  <a:gd name="T14" fmla="*/ 913 w 1421"/>
                  <a:gd name="T15" fmla="*/ 66 h 438"/>
                  <a:gd name="T16" fmla="*/ 1377 w 1421"/>
                  <a:gd name="T17" fmla="*/ 0 h 438"/>
                  <a:gd name="T18" fmla="*/ 1421 w 1421"/>
                  <a:gd name="T19" fmla="*/ 52 h 438"/>
                  <a:gd name="T20" fmla="*/ 1 w 1421"/>
                  <a:gd name="T21" fmla="*/ 437 h 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421" h="438">
                    <a:moveTo>
                      <a:pt x="0" y="437"/>
                    </a:moveTo>
                    <a:cubicBezTo>
                      <a:pt x="0" y="438"/>
                      <a:pt x="5" y="433"/>
                      <a:pt x="8" y="431"/>
                    </a:cubicBezTo>
                    <a:cubicBezTo>
                      <a:pt x="11" y="429"/>
                      <a:pt x="11" y="429"/>
                      <a:pt x="11" y="429"/>
                    </a:cubicBezTo>
                    <a:cubicBezTo>
                      <a:pt x="23" y="420"/>
                      <a:pt x="28" y="416"/>
                      <a:pt x="28" y="416"/>
                    </a:cubicBezTo>
                    <a:cubicBezTo>
                      <a:pt x="66" y="383"/>
                      <a:pt x="66" y="383"/>
                      <a:pt x="66" y="383"/>
                    </a:cubicBezTo>
                    <a:cubicBezTo>
                      <a:pt x="95" y="360"/>
                      <a:pt x="95" y="360"/>
                      <a:pt x="95" y="360"/>
                    </a:cubicBezTo>
                    <a:cubicBezTo>
                      <a:pt x="179" y="296"/>
                      <a:pt x="299" y="243"/>
                      <a:pt x="355" y="220"/>
                    </a:cubicBezTo>
                    <a:cubicBezTo>
                      <a:pt x="536" y="149"/>
                      <a:pt x="689" y="114"/>
                      <a:pt x="913" y="66"/>
                    </a:cubicBezTo>
                    <a:cubicBezTo>
                      <a:pt x="1137" y="18"/>
                      <a:pt x="1377" y="0"/>
                      <a:pt x="1377" y="0"/>
                    </a:cubicBezTo>
                    <a:cubicBezTo>
                      <a:pt x="1421" y="52"/>
                      <a:pt x="1421" y="52"/>
                      <a:pt x="1421" y="52"/>
                    </a:cubicBezTo>
                    <a:cubicBezTo>
                      <a:pt x="1421" y="52"/>
                      <a:pt x="502" y="55"/>
                      <a:pt x="1" y="437"/>
                    </a:cubicBezTo>
                  </a:path>
                </a:pathLst>
              </a:custGeom>
              <a:solidFill>
                <a:sysClr val="window" lastClr="FFFFFF">
                  <a:lumMod val="85000"/>
                </a:sys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defRPr/>
                </a:pPr>
                <a:endParaRPr lang="zh-CN" altLang="en-US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11" name="Freeform 43"/>
              <p:cNvSpPr/>
              <p:nvPr/>
            </p:nvSpPr>
            <p:spPr bwMode="auto">
              <a:xfrm>
                <a:off x="513" y="1737"/>
                <a:ext cx="3353" cy="1068"/>
              </a:xfrm>
              <a:custGeom>
                <a:avLst/>
                <a:gdLst>
                  <a:gd name="T0" fmla="*/ 42 w 1418"/>
                  <a:gd name="T1" fmla="*/ 0 h 451"/>
                  <a:gd name="T2" fmla="*/ 0 w 1418"/>
                  <a:gd name="T3" fmla="*/ 57 h 451"/>
                  <a:gd name="T4" fmla="*/ 1418 w 1418"/>
                  <a:gd name="T5" fmla="*/ 451 h 451"/>
                  <a:gd name="T6" fmla="*/ 42 w 1418"/>
                  <a:gd name="T7" fmla="*/ 0 h 4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18" h="451">
                    <a:moveTo>
                      <a:pt x="42" y="0"/>
                    </a:moveTo>
                    <a:cubicBezTo>
                      <a:pt x="0" y="57"/>
                      <a:pt x="0" y="57"/>
                      <a:pt x="0" y="57"/>
                    </a:cubicBezTo>
                    <a:cubicBezTo>
                      <a:pt x="0" y="57"/>
                      <a:pt x="930" y="155"/>
                      <a:pt x="1418" y="451"/>
                    </a:cubicBezTo>
                    <a:cubicBezTo>
                      <a:pt x="1375" y="410"/>
                      <a:pt x="1156" y="166"/>
                      <a:pt x="42" y="0"/>
                    </a:cubicBezTo>
                    <a:close/>
                  </a:path>
                </a:pathLst>
              </a:custGeom>
              <a:solidFill>
                <a:sysClr val="window" lastClr="FFFFFF">
                  <a:lumMod val="85000"/>
                </a:sys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defRPr/>
                </a:pPr>
                <a:endParaRPr lang="zh-CN" altLang="en-US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12" name="Freeform 44"/>
              <p:cNvSpPr/>
              <p:nvPr/>
            </p:nvSpPr>
            <p:spPr bwMode="auto">
              <a:xfrm>
                <a:off x="553" y="982"/>
                <a:ext cx="3323" cy="1823"/>
              </a:xfrm>
              <a:custGeom>
                <a:avLst/>
                <a:gdLst>
                  <a:gd name="T0" fmla="*/ 1335 w 1405"/>
                  <a:gd name="T1" fmla="*/ 454 h 770"/>
                  <a:gd name="T2" fmla="*/ 180 w 1405"/>
                  <a:gd name="T3" fmla="*/ 0 h 770"/>
                  <a:gd name="T4" fmla="*/ 136 w 1405"/>
                  <a:gd name="T5" fmla="*/ 86 h 770"/>
                  <a:gd name="T6" fmla="*/ 0 w 1405"/>
                  <a:gd name="T7" fmla="*/ 317 h 770"/>
                  <a:gd name="T8" fmla="*/ 526 w 1405"/>
                  <a:gd name="T9" fmla="*/ 423 h 770"/>
                  <a:gd name="T10" fmla="*/ 1094 w 1405"/>
                  <a:gd name="T11" fmla="*/ 588 h 770"/>
                  <a:gd name="T12" fmla="*/ 1402 w 1405"/>
                  <a:gd name="T13" fmla="*/ 770 h 770"/>
                  <a:gd name="T14" fmla="*/ 1335 w 1405"/>
                  <a:gd name="T15" fmla="*/ 454 h 7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405" h="770">
                    <a:moveTo>
                      <a:pt x="1335" y="454"/>
                    </a:moveTo>
                    <a:cubicBezTo>
                      <a:pt x="1105" y="16"/>
                      <a:pt x="180" y="0"/>
                      <a:pt x="180" y="0"/>
                    </a:cubicBezTo>
                    <a:cubicBezTo>
                      <a:pt x="136" y="86"/>
                      <a:pt x="136" y="86"/>
                      <a:pt x="136" y="86"/>
                    </a:cubicBezTo>
                    <a:cubicBezTo>
                      <a:pt x="0" y="317"/>
                      <a:pt x="0" y="317"/>
                      <a:pt x="0" y="317"/>
                    </a:cubicBezTo>
                    <a:cubicBezTo>
                      <a:pt x="0" y="317"/>
                      <a:pt x="442" y="405"/>
                      <a:pt x="526" y="423"/>
                    </a:cubicBezTo>
                    <a:cubicBezTo>
                      <a:pt x="585" y="436"/>
                      <a:pt x="857" y="493"/>
                      <a:pt x="1094" y="588"/>
                    </a:cubicBezTo>
                    <a:cubicBezTo>
                      <a:pt x="1318" y="693"/>
                      <a:pt x="1402" y="770"/>
                      <a:pt x="1402" y="770"/>
                    </a:cubicBezTo>
                    <a:cubicBezTo>
                      <a:pt x="1402" y="770"/>
                      <a:pt x="1405" y="744"/>
                      <a:pt x="1335" y="454"/>
                    </a:cubicBezTo>
                    <a:close/>
                  </a:path>
                </a:pathLst>
              </a:custGeom>
              <a:solidFill>
                <a:srgbClr val="FBFBF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defRPr/>
                </a:pPr>
                <a:endParaRPr lang="zh-CN" altLang="en-US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13" name="Freeform 45"/>
              <p:cNvSpPr/>
              <p:nvPr/>
            </p:nvSpPr>
            <p:spPr bwMode="auto">
              <a:xfrm>
                <a:off x="3696" y="1043"/>
                <a:ext cx="3516" cy="1765"/>
              </a:xfrm>
              <a:custGeom>
                <a:avLst/>
                <a:gdLst>
                  <a:gd name="T0" fmla="*/ 1480 w 1487"/>
                  <a:gd name="T1" fmla="*/ 309 h 745"/>
                  <a:gd name="T2" fmla="*/ 1486 w 1487"/>
                  <a:gd name="T3" fmla="*/ 302 h 745"/>
                  <a:gd name="T4" fmla="*/ 1464 w 1487"/>
                  <a:gd name="T5" fmla="*/ 277 h 745"/>
                  <a:gd name="T6" fmla="*/ 1466 w 1487"/>
                  <a:gd name="T7" fmla="*/ 277 h 745"/>
                  <a:gd name="T8" fmla="*/ 1448 w 1487"/>
                  <a:gd name="T9" fmla="*/ 263 h 745"/>
                  <a:gd name="T10" fmla="*/ 1403 w 1487"/>
                  <a:gd name="T11" fmla="*/ 225 h 745"/>
                  <a:gd name="T12" fmla="*/ 1402 w 1487"/>
                  <a:gd name="T13" fmla="*/ 226 h 745"/>
                  <a:gd name="T14" fmla="*/ 1117 w 1487"/>
                  <a:gd name="T15" fmla="*/ 0 h 745"/>
                  <a:gd name="T16" fmla="*/ 0 w 1487"/>
                  <a:gd name="T17" fmla="*/ 417 h 745"/>
                  <a:gd name="T18" fmla="*/ 72 w 1487"/>
                  <a:gd name="T19" fmla="*/ 744 h 745"/>
                  <a:gd name="T20" fmla="*/ 80 w 1487"/>
                  <a:gd name="T21" fmla="*/ 738 h 745"/>
                  <a:gd name="T22" fmla="*/ 83 w 1487"/>
                  <a:gd name="T23" fmla="*/ 736 h 745"/>
                  <a:gd name="T24" fmla="*/ 100 w 1487"/>
                  <a:gd name="T25" fmla="*/ 723 h 745"/>
                  <a:gd name="T26" fmla="*/ 138 w 1487"/>
                  <a:gd name="T27" fmla="*/ 690 h 745"/>
                  <a:gd name="T28" fmla="*/ 167 w 1487"/>
                  <a:gd name="T29" fmla="*/ 667 h 745"/>
                  <a:gd name="T30" fmla="*/ 427 w 1487"/>
                  <a:gd name="T31" fmla="*/ 527 h 745"/>
                  <a:gd name="T32" fmla="*/ 985 w 1487"/>
                  <a:gd name="T33" fmla="*/ 373 h 745"/>
                  <a:gd name="T34" fmla="*/ 1480 w 1487"/>
                  <a:gd name="T35" fmla="*/ 309 h 7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487" h="745">
                    <a:moveTo>
                      <a:pt x="1480" y="309"/>
                    </a:moveTo>
                    <a:cubicBezTo>
                      <a:pt x="1485" y="309"/>
                      <a:pt x="1487" y="307"/>
                      <a:pt x="1486" y="302"/>
                    </a:cubicBezTo>
                    <a:cubicBezTo>
                      <a:pt x="1482" y="295"/>
                      <a:pt x="1473" y="287"/>
                      <a:pt x="1464" y="277"/>
                    </a:cubicBezTo>
                    <a:cubicBezTo>
                      <a:pt x="1465" y="277"/>
                      <a:pt x="1466" y="277"/>
                      <a:pt x="1466" y="277"/>
                    </a:cubicBezTo>
                    <a:cubicBezTo>
                      <a:pt x="1466" y="277"/>
                      <a:pt x="1466" y="277"/>
                      <a:pt x="1448" y="263"/>
                    </a:cubicBezTo>
                    <a:cubicBezTo>
                      <a:pt x="1426" y="243"/>
                      <a:pt x="1403" y="225"/>
                      <a:pt x="1403" y="225"/>
                    </a:cubicBezTo>
                    <a:cubicBezTo>
                      <a:pt x="1403" y="225"/>
                      <a:pt x="1403" y="225"/>
                      <a:pt x="1402" y="226"/>
                    </a:cubicBezTo>
                    <a:cubicBezTo>
                      <a:pt x="1356" y="188"/>
                      <a:pt x="1253" y="110"/>
                      <a:pt x="1117" y="0"/>
                    </a:cubicBezTo>
                    <a:cubicBezTo>
                      <a:pt x="73" y="22"/>
                      <a:pt x="0" y="417"/>
                      <a:pt x="0" y="417"/>
                    </a:cubicBezTo>
                    <a:cubicBezTo>
                      <a:pt x="0" y="417"/>
                      <a:pt x="7" y="422"/>
                      <a:pt x="72" y="744"/>
                    </a:cubicBezTo>
                    <a:cubicBezTo>
                      <a:pt x="72" y="745"/>
                      <a:pt x="77" y="740"/>
                      <a:pt x="80" y="738"/>
                    </a:cubicBezTo>
                    <a:cubicBezTo>
                      <a:pt x="83" y="736"/>
                      <a:pt x="83" y="736"/>
                      <a:pt x="83" y="736"/>
                    </a:cubicBezTo>
                    <a:cubicBezTo>
                      <a:pt x="95" y="727"/>
                      <a:pt x="100" y="723"/>
                      <a:pt x="100" y="723"/>
                    </a:cubicBezTo>
                    <a:cubicBezTo>
                      <a:pt x="138" y="690"/>
                      <a:pt x="138" y="690"/>
                      <a:pt x="138" y="690"/>
                    </a:cubicBezTo>
                    <a:cubicBezTo>
                      <a:pt x="167" y="667"/>
                      <a:pt x="167" y="667"/>
                      <a:pt x="167" y="667"/>
                    </a:cubicBezTo>
                    <a:cubicBezTo>
                      <a:pt x="251" y="603"/>
                      <a:pt x="371" y="550"/>
                      <a:pt x="427" y="527"/>
                    </a:cubicBezTo>
                    <a:cubicBezTo>
                      <a:pt x="608" y="456"/>
                      <a:pt x="761" y="421"/>
                      <a:pt x="985" y="373"/>
                    </a:cubicBezTo>
                    <a:cubicBezTo>
                      <a:pt x="1209" y="325"/>
                      <a:pt x="1480" y="309"/>
                      <a:pt x="1480" y="309"/>
                    </a:cubicBezTo>
                  </a:path>
                </a:pathLst>
              </a:custGeom>
              <a:solidFill>
                <a:srgbClr val="FBFBF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defRPr/>
                </a:pPr>
                <a:endParaRPr lang="zh-CN" altLang="en-US" kern="0">
                  <a:solidFill>
                    <a:sysClr val="windowText" lastClr="000000"/>
                  </a:solidFill>
                </a:endParaRPr>
              </a:p>
            </p:txBody>
          </p:sp>
        </p:grpSp>
      </p:grpSp>
      <p:grpSp>
        <p:nvGrpSpPr>
          <p:cNvPr id="114" name="组合 113"/>
          <p:cNvGrpSpPr/>
          <p:nvPr/>
        </p:nvGrpSpPr>
        <p:grpSpPr>
          <a:xfrm>
            <a:off x="4102321" y="2694146"/>
            <a:ext cx="978249" cy="1561594"/>
            <a:chOff x="3576840" y="1811582"/>
            <a:chExt cx="1799087" cy="2872285"/>
          </a:xfrm>
          <a:effectLst>
            <a:outerShdw blurRad="228600" dist="50800" dir="2700000" algn="tl" rotWithShape="0">
              <a:prstClr val="black">
                <a:alpha val="10000"/>
              </a:prstClr>
            </a:outerShdw>
          </a:effectLst>
        </p:grpSpPr>
        <p:grpSp>
          <p:nvGrpSpPr>
            <p:cNvPr id="115" name="组合 114"/>
            <p:cNvGrpSpPr/>
            <p:nvPr/>
          </p:nvGrpSpPr>
          <p:grpSpPr>
            <a:xfrm>
              <a:off x="3576840" y="1811582"/>
              <a:ext cx="1799087" cy="2872285"/>
              <a:chOff x="2628899" y="0"/>
              <a:chExt cx="3924299" cy="6265035"/>
            </a:xfrm>
          </p:grpSpPr>
          <p:sp>
            <p:nvSpPr>
              <p:cNvPr id="124" name="圆角矩形 123"/>
              <p:cNvSpPr/>
              <p:nvPr/>
            </p:nvSpPr>
            <p:spPr>
              <a:xfrm>
                <a:off x="4210045" y="6028676"/>
                <a:ext cx="762006" cy="217706"/>
              </a:xfrm>
              <a:prstGeom prst="roundRect">
                <a:avLst/>
              </a:prstGeom>
              <a:gradFill>
                <a:gsLst>
                  <a:gs pos="53000">
                    <a:schemeClr val="bg1">
                      <a:lumMod val="75000"/>
                    </a:schemeClr>
                  </a:gs>
                  <a:gs pos="100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25" name="任意多边形 124"/>
              <p:cNvSpPr/>
              <p:nvPr/>
            </p:nvSpPr>
            <p:spPr>
              <a:xfrm rot="18900000">
                <a:off x="3939602" y="4935998"/>
                <a:ext cx="1302892" cy="1329037"/>
              </a:xfrm>
              <a:custGeom>
                <a:avLst/>
                <a:gdLst>
                  <a:gd name="connsiteX0" fmla="*/ 221518 w 1329080"/>
                  <a:gd name="connsiteY0" fmla="*/ 0 h 1329080"/>
                  <a:gd name="connsiteX1" fmla="*/ 1329080 w 1329080"/>
                  <a:gd name="connsiteY1" fmla="*/ 1107563 h 1329080"/>
                  <a:gd name="connsiteX2" fmla="*/ 1107563 w 1329080"/>
                  <a:gd name="connsiteY2" fmla="*/ 1329080 h 1329080"/>
                  <a:gd name="connsiteX3" fmla="*/ 543947 w 1329080"/>
                  <a:gd name="connsiteY3" fmla="*/ 1329080 h 1329080"/>
                  <a:gd name="connsiteX4" fmla="*/ 0 w 1329080"/>
                  <a:gd name="connsiteY4" fmla="*/ 785133 h 1329080"/>
                  <a:gd name="connsiteX5" fmla="*/ 0 w 1329080"/>
                  <a:gd name="connsiteY5" fmla="*/ 221518 h 1329080"/>
                  <a:gd name="connsiteX6" fmla="*/ 221518 w 1329080"/>
                  <a:gd name="connsiteY6" fmla="*/ 0 h 1329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29080" h="1329080">
                    <a:moveTo>
                      <a:pt x="221518" y="0"/>
                    </a:moveTo>
                    <a:lnTo>
                      <a:pt x="1329080" y="1107563"/>
                    </a:lnTo>
                    <a:cubicBezTo>
                      <a:pt x="1329080" y="1229903"/>
                      <a:pt x="1229903" y="1329080"/>
                      <a:pt x="1107563" y="1329080"/>
                    </a:cubicBezTo>
                    <a:lnTo>
                      <a:pt x="543947" y="1329080"/>
                    </a:lnTo>
                    <a:lnTo>
                      <a:pt x="0" y="785133"/>
                    </a:lnTo>
                    <a:lnTo>
                      <a:pt x="0" y="221518"/>
                    </a:lnTo>
                    <a:cubicBezTo>
                      <a:pt x="0" y="99177"/>
                      <a:pt x="99177" y="0"/>
                      <a:pt x="221518" y="0"/>
                    </a:cubicBezTo>
                    <a:close/>
                  </a:path>
                </a:pathLst>
              </a:custGeom>
              <a:gradFill>
                <a:gsLst>
                  <a:gs pos="48000">
                    <a:schemeClr val="bg1">
                      <a:lumMod val="65000"/>
                    </a:schemeClr>
                  </a:gs>
                  <a:gs pos="100000">
                    <a:schemeClr val="bg1">
                      <a:lumMod val="75000"/>
                      <a:alpha val="82000"/>
                    </a:schemeClr>
                  </a:gs>
                  <a:gs pos="3000">
                    <a:schemeClr val="bg1">
                      <a:lumMod val="50000"/>
                    </a:schemeClr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26" name="任意多边形 125"/>
              <p:cNvSpPr/>
              <p:nvPr/>
            </p:nvSpPr>
            <p:spPr>
              <a:xfrm>
                <a:off x="3748086" y="4667095"/>
                <a:ext cx="1685925" cy="933422"/>
              </a:xfrm>
              <a:custGeom>
                <a:avLst/>
                <a:gdLst>
                  <a:gd name="connsiteX0" fmla="*/ 0 w 1685925"/>
                  <a:gd name="connsiteY0" fmla="*/ 0 h 933452"/>
                  <a:gd name="connsiteX1" fmla="*/ 1685925 w 1685925"/>
                  <a:gd name="connsiteY1" fmla="*/ 0 h 933452"/>
                  <a:gd name="connsiteX2" fmla="*/ 1685925 w 1685925"/>
                  <a:gd name="connsiteY2" fmla="*/ 933452 h 933452"/>
                  <a:gd name="connsiteX3" fmla="*/ 0 w 1685925"/>
                  <a:gd name="connsiteY3" fmla="*/ 933452 h 9334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85925" h="933452">
                    <a:moveTo>
                      <a:pt x="0" y="0"/>
                    </a:moveTo>
                    <a:lnTo>
                      <a:pt x="1685925" y="0"/>
                    </a:lnTo>
                    <a:lnTo>
                      <a:pt x="1685925" y="933452"/>
                    </a:lnTo>
                    <a:lnTo>
                      <a:pt x="0" y="933452"/>
                    </a:lnTo>
                    <a:close/>
                  </a:path>
                </a:pathLst>
              </a:custGeom>
              <a:gradFill>
                <a:gsLst>
                  <a:gs pos="88000">
                    <a:schemeClr val="bg1">
                      <a:lumMod val="75000"/>
                    </a:schemeClr>
                  </a:gs>
                  <a:gs pos="51000">
                    <a:schemeClr val="bg1">
                      <a:lumMod val="65000"/>
                    </a:schemeClr>
                  </a:gs>
                  <a:gs pos="64000">
                    <a:schemeClr val="bg1">
                      <a:lumMod val="85000"/>
                    </a:schemeClr>
                  </a:gs>
                  <a:gs pos="76000">
                    <a:schemeClr val="bg1"/>
                  </a:gs>
                  <a:gs pos="37000">
                    <a:schemeClr val="bg1">
                      <a:lumMod val="85000"/>
                    </a:schemeClr>
                  </a:gs>
                  <a:gs pos="2200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  <a:gs pos="3000">
                    <a:schemeClr val="bg1">
                      <a:lumMod val="65000"/>
                    </a:schemeClr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27" name="圆角矩形 126"/>
              <p:cNvSpPr/>
              <p:nvPr/>
            </p:nvSpPr>
            <p:spPr>
              <a:xfrm rot="21300000">
                <a:off x="3745776" y="5473669"/>
                <a:ext cx="1674822" cy="82844"/>
              </a:xfrm>
              <a:prstGeom prst="roundRect">
                <a:avLst>
                  <a:gd name="adj" fmla="val 13637"/>
                </a:avLst>
              </a:prstGeom>
              <a:gradFill>
                <a:gsLst>
                  <a:gs pos="78000">
                    <a:schemeClr val="bg1"/>
                  </a:gs>
                  <a:gs pos="53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50000"/>
                    </a:schemeClr>
                  </a:gs>
                  <a:gs pos="23000">
                    <a:schemeClr val="bg1"/>
                  </a:gs>
                  <a:gs pos="0">
                    <a:schemeClr val="bg1">
                      <a:lumMod val="50000"/>
                    </a:schemeClr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28" name="圆角矩形 127"/>
              <p:cNvSpPr/>
              <p:nvPr/>
            </p:nvSpPr>
            <p:spPr>
              <a:xfrm rot="21300000">
                <a:off x="3745776" y="5002848"/>
                <a:ext cx="1674822" cy="78826"/>
              </a:xfrm>
              <a:prstGeom prst="roundRect">
                <a:avLst>
                  <a:gd name="adj" fmla="val 18590"/>
                </a:avLst>
              </a:prstGeom>
              <a:gradFill>
                <a:gsLst>
                  <a:gs pos="78000">
                    <a:schemeClr val="bg1"/>
                  </a:gs>
                  <a:gs pos="53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50000"/>
                    </a:schemeClr>
                  </a:gs>
                  <a:gs pos="23000">
                    <a:schemeClr val="bg1"/>
                  </a:gs>
                  <a:gs pos="0">
                    <a:schemeClr val="bg1">
                      <a:lumMod val="50000"/>
                    </a:schemeClr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29" name="圆角矩形 128"/>
              <p:cNvSpPr/>
              <p:nvPr/>
            </p:nvSpPr>
            <p:spPr>
              <a:xfrm rot="21300000">
                <a:off x="3745776" y="5169520"/>
                <a:ext cx="1674822" cy="78826"/>
              </a:xfrm>
              <a:prstGeom prst="roundRect">
                <a:avLst>
                  <a:gd name="adj" fmla="val 1062"/>
                </a:avLst>
              </a:prstGeom>
              <a:gradFill>
                <a:gsLst>
                  <a:gs pos="78000">
                    <a:schemeClr val="bg1"/>
                  </a:gs>
                  <a:gs pos="53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50000"/>
                    </a:schemeClr>
                  </a:gs>
                  <a:gs pos="23000">
                    <a:schemeClr val="bg1"/>
                  </a:gs>
                  <a:gs pos="0">
                    <a:schemeClr val="bg1">
                      <a:lumMod val="50000"/>
                    </a:schemeClr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30" name="圆角矩形 129"/>
              <p:cNvSpPr/>
              <p:nvPr/>
            </p:nvSpPr>
            <p:spPr>
              <a:xfrm rot="21300000">
                <a:off x="3745776" y="5338332"/>
                <a:ext cx="1674822" cy="78826"/>
              </a:xfrm>
              <a:prstGeom prst="roundRect">
                <a:avLst>
                  <a:gd name="adj" fmla="val 14265"/>
                </a:avLst>
              </a:prstGeom>
              <a:gradFill>
                <a:gsLst>
                  <a:gs pos="78000">
                    <a:schemeClr val="bg1"/>
                  </a:gs>
                  <a:gs pos="53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50000"/>
                    </a:schemeClr>
                  </a:gs>
                  <a:gs pos="23000">
                    <a:schemeClr val="bg1"/>
                  </a:gs>
                  <a:gs pos="0">
                    <a:schemeClr val="bg1">
                      <a:lumMod val="50000"/>
                    </a:schemeClr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31" name="任意多边形 130"/>
              <p:cNvSpPr/>
              <p:nvPr/>
            </p:nvSpPr>
            <p:spPr>
              <a:xfrm>
                <a:off x="2628899" y="0"/>
                <a:ext cx="3924299" cy="4667095"/>
              </a:xfrm>
              <a:custGeom>
                <a:avLst/>
                <a:gdLst>
                  <a:gd name="connsiteX0" fmla="*/ 1962150 w 3924300"/>
                  <a:gd name="connsiteY0" fmla="*/ 0 h 4667248"/>
                  <a:gd name="connsiteX1" fmla="*/ 3924300 w 3924300"/>
                  <a:gd name="connsiteY1" fmla="*/ 1962150 h 4667248"/>
                  <a:gd name="connsiteX2" fmla="*/ 3770105 w 3924300"/>
                  <a:gd name="connsiteY2" fmla="*/ 2725908 h 4667248"/>
                  <a:gd name="connsiteX3" fmla="*/ 3769902 w 3924300"/>
                  <a:gd name="connsiteY3" fmla="*/ 2726328 h 4667248"/>
                  <a:gd name="connsiteX4" fmla="*/ 3802289 w 3924300"/>
                  <a:gd name="connsiteY4" fmla="*/ 2740482 h 4667248"/>
                  <a:gd name="connsiteX5" fmla="*/ 3076575 w 3924300"/>
                  <a:gd name="connsiteY5" fmla="*/ 4362442 h 4667248"/>
                  <a:gd name="connsiteX6" fmla="*/ 2771769 w 3924300"/>
                  <a:gd name="connsiteY6" fmla="*/ 4667248 h 4667248"/>
                  <a:gd name="connsiteX7" fmla="*/ 1152531 w 3924300"/>
                  <a:gd name="connsiteY7" fmla="*/ 4667248 h 4667248"/>
                  <a:gd name="connsiteX8" fmla="*/ 847725 w 3924300"/>
                  <a:gd name="connsiteY8" fmla="*/ 4362442 h 4667248"/>
                  <a:gd name="connsiteX9" fmla="*/ 165554 w 3924300"/>
                  <a:gd name="connsiteY9" fmla="*/ 2765883 h 4667248"/>
                  <a:gd name="connsiteX10" fmla="*/ 172070 w 3924300"/>
                  <a:gd name="connsiteY10" fmla="*/ 2763013 h 4667248"/>
                  <a:gd name="connsiteX11" fmla="*/ 154196 w 3924300"/>
                  <a:gd name="connsiteY11" fmla="*/ 2725908 h 4667248"/>
                  <a:gd name="connsiteX12" fmla="*/ 0 w 3924300"/>
                  <a:gd name="connsiteY12" fmla="*/ 1962150 h 4667248"/>
                  <a:gd name="connsiteX13" fmla="*/ 1962150 w 3924300"/>
                  <a:gd name="connsiteY13" fmla="*/ 0 h 4667248"/>
                  <a:gd name="connsiteX0-1" fmla="*/ 1962150 w 3924300"/>
                  <a:gd name="connsiteY0-2" fmla="*/ 0 h 4667248"/>
                  <a:gd name="connsiteX1-3" fmla="*/ 3924300 w 3924300"/>
                  <a:gd name="connsiteY1-4" fmla="*/ 1962150 h 4667248"/>
                  <a:gd name="connsiteX2-5" fmla="*/ 3770105 w 3924300"/>
                  <a:gd name="connsiteY2-6" fmla="*/ 2725908 h 4667248"/>
                  <a:gd name="connsiteX3-7" fmla="*/ 3802289 w 3924300"/>
                  <a:gd name="connsiteY3-8" fmla="*/ 2740482 h 4667248"/>
                  <a:gd name="connsiteX4-9" fmla="*/ 3076575 w 3924300"/>
                  <a:gd name="connsiteY4-10" fmla="*/ 4362442 h 4667248"/>
                  <a:gd name="connsiteX5-11" fmla="*/ 2771769 w 3924300"/>
                  <a:gd name="connsiteY5-12" fmla="*/ 4667248 h 4667248"/>
                  <a:gd name="connsiteX6-13" fmla="*/ 1152531 w 3924300"/>
                  <a:gd name="connsiteY6-14" fmla="*/ 4667248 h 4667248"/>
                  <a:gd name="connsiteX7-15" fmla="*/ 847725 w 3924300"/>
                  <a:gd name="connsiteY7-16" fmla="*/ 4362442 h 4667248"/>
                  <a:gd name="connsiteX8-17" fmla="*/ 165554 w 3924300"/>
                  <a:gd name="connsiteY8-18" fmla="*/ 2765883 h 4667248"/>
                  <a:gd name="connsiteX9-19" fmla="*/ 172070 w 3924300"/>
                  <a:gd name="connsiteY9-20" fmla="*/ 2763013 h 4667248"/>
                  <a:gd name="connsiteX10-21" fmla="*/ 154196 w 3924300"/>
                  <a:gd name="connsiteY10-22" fmla="*/ 2725908 h 4667248"/>
                  <a:gd name="connsiteX11-23" fmla="*/ 0 w 3924300"/>
                  <a:gd name="connsiteY11-24" fmla="*/ 1962150 h 4667248"/>
                  <a:gd name="connsiteX12-25" fmla="*/ 1962150 w 3924300"/>
                  <a:gd name="connsiteY12-26" fmla="*/ 0 h 4667248"/>
                  <a:gd name="connsiteX0-27" fmla="*/ 1962150 w 3924300"/>
                  <a:gd name="connsiteY0-28" fmla="*/ 0 h 4667248"/>
                  <a:gd name="connsiteX1-29" fmla="*/ 3924300 w 3924300"/>
                  <a:gd name="connsiteY1-30" fmla="*/ 1962150 h 4667248"/>
                  <a:gd name="connsiteX2-31" fmla="*/ 3770105 w 3924300"/>
                  <a:gd name="connsiteY2-32" fmla="*/ 2725908 h 4667248"/>
                  <a:gd name="connsiteX3-33" fmla="*/ 3076575 w 3924300"/>
                  <a:gd name="connsiteY3-34" fmla="*/ 4362442 h 4667248"/>
                  <a:gd name="connsiteX4-35" fmla="*/ 2771769 w 3924300"/>
                  <a:gd name="connsiteY4-36" fmla="*/ 4667248 h 4667248"/>
                  <a:gd name="connsiteX5-37" fmla="*/ 1152531 w 3924300"/>
                  <a:gd name="connsiteY5-38" fmla="*/ 4667248 h 4667248"/>
                  <a:gd name="connsiteX6-39" fmla="*/ 847725 w 3924300"/>
                  <a:gd name="connsiteY6-40" fmla="*/ 4362442 h 4667248"/>
                  <a:gd name="connsiteX7-41" fmla="*/ 165554 w 3924300"/>
                  <a:gd name="connsiteY7-42" fmla="*/ 2765883 h 4667248"/>
                  <a:gd name="connsiteX8-43" fmla="*/ 172070 w 3924300"/>
                  <a:gd name="connsiteY8-44" fmla="*/ 2763013 h 4667248"/>
                  <a:gd name="connsiteX9-45" fmla="*/ 154196 w 3924300"/>
                  <a:gd name="connsiteY9-46" fmla="*/ 2725908 h 4667248"/>
                  <a:gd name="connsiteX10-47" fmla="*/ 0 w 3924300"/>
                  <a:gd name="connsiteY10-48" fmla="*/ 1962150 h 4667248"/>
                  <a:gd name="connsiteX11-49" fmla="*/ 1962150 w 3924300"/>
                  <a:gd name="connsiteY11-50" fmla="*/ 0 h 4667248"/>
                  <a:gd name="connsiteX0-51" fmla="*/ 1962150 w 3924300"/>
                  <a:gd name="connsiteY0-52" fmla="*/ 0 h 4667248"/>
                  <a:gd name="connsiteX1-53" fmla="*/ 3924300 w 3924300"/>
                  <a:gd name="connsiteY1-54" fmla="*/ 1962150 h 4667248"/>
                  <a:gd name="connsiteX2-55" fmla="*/ 3770105 w 3924300"/>
                  <a:gd name="connsiteY2-56" fmla="*/ 2725908 h 4667248"/>
                  <a:gd name="connsiteX3-57" fmla="*/ 3076575 w 3924300"/>
                  <a:gd name="connsiteY3-58" fmla="*/ 4362442 h 4667248"/>
                  <a:gd name="connsiteX4-59" fmla="*/ 2771769 w 3924300"/>
                  <a:gd name="connsiteY4-60" fmla="*/ 4667248 h 4667248"/>
                  <a:gd name="connsiteX5-61" fmla="*/ 1152531 w 3924300"/>
                  <a:gd name="connsiteY5-62" fmla="*/ 4667248 h 4667248"/>
                  <a:gd name="connsiteX6-63" fmla="*/ 847725 w 3924300"/>
                  <a:gd name="connsiteY6-64" fmla="*/ 4362442 h 4667248"/>
                  <a:gd name="connsiteX7-65" fmla="*/ 165554 w 3924300"/>
                  <a:gd name="connsiteY7-66" fmla="*/ 2765883 h 4667248"/>
                  <a:gd name="connsiteX8-67" fmla="*/ 172070 w 3924300"/>
                  <a:gd name="connsiteY8-68" fmla="*/ 2763013 h 4667248"/>
                  <a:gd name="connsiteX9-69" fmla="*/ 154196 w 3924300"/>
                  <a:gd name="connsiteY9-70" fmla="*/ 2725908 h 4667248"/>
                  <a:gd name="connsiteX10-71" fmla="*/ 0 w 3924300"/>
                  <a:gd name="connsiteY10-72" fmla="*/ 1962150 h 4667248"/>
                  <a:gd name="connsiteX11-73" fmla="*/ 1962150 w 3924300"/>
                  <a:gd name="connsiteY11-74" fmla="*/ 0 h 4667248"/>
                  <a:gd name="connsiteX0-75" fmla="*/ 1962150 w 3924300"/>
                  <a:gd name="connsiteY0-76" fmla="*/ 0 h 4667248"/>
                  <a:gd name="connsiteX1-77" fmla="*/ 3924300 w 3924300"/>
                  <a:gd name="connsiteY1-78" fmla="*/ 1962150 h 4667248"/>
                  <a:gd name="connsiteX2-79" fmla="*/ 3770105 w 3924300"/>
                  <a:gd name="connsiteY2-80" fmla="*/ 2725908 h 4667248"/>
                  <a:gd name="connsiteX3-81" fmla="*/ 3076575 w 3924300"/>
                  <a:gd name="connsiteY3-82" fmla="*/ 4362442 h 4667248"/>
                  <a:gd name="connsiteX4-83" fmla="*/ 2771769 w 3924300"/>
                  <a:gd name="connsiteY4-84" fmla="*/ 4667248 h 4667248"/>
                  <a:gd name="connsiteX5-85" fmla="*/ 1152531 w 3924300"/>
                  <a:gd name="connsiteY5-86" fmla="*/ 4667248 h 4667248"/>
                  <a:gd name="connsiteX6-87" fmla="*/ 847725 w 3924300"/>
                  <a:gd name="connsiteY6-88" fmla="*/ 4362442 h 4667248"/>
                  <a:gd name="connsiteX7-89" fmla="*/ 165554 w 3924300"/>
                  <a:gd name="connsiteY7-90" fmla="*/ 2765883 h 4667248"/>
                  <a:gd name="connsiteX8-91" fmla="*/ 172070 w 3924300"/>
                  <a:gd name="connsiteY8-92" fmla="*/ 2763013 h 4667248"/>
                  <a:gd name="connsiteX9-93" fmla="*/ 154196 w 3924300"/>
                  <a:gd name="connsiteY9-94" fmla="*/ 2725908 h 4667248"/>
                  <a:gd name="connsiteX10-95" fmla="*/ 0 w 3924300"/>
                  <a:gd name="connsiteY10-96" fmla="*/ 1962150 h 4667248"/>
                  <a:gd name="connsiteX11-97" fmla="*/ 1962150 w 3924300"/>
                  <a:gd name="connsiteY11-98" fmla="*/ 0 h 4667248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  <a:cxn ang="0">
                    <a:pos x="connsiteX11-23" y="connsiteY11-24"/>
                  </a:cxn>
                </a:cxnLst>
                <a:rect l="l" t="t" r="r" b="b"/>
                <a:pathLst>
                  <a:path w="3924300" h="4667248">
                    <a:moveTo>
                      <a:pt x="1962150" y="0"/>
                    </a:moveTo>
                    <a:cubicBezTo>
                      <a:pt x="3045816" y="0"/>
                      <a:pt x="3924300" y="878484"/>
                      <a:pt x="3924300" y="1962150"/>
                    </a:cubicBezTo>
                    <a:cubicBezTo>
                      <a:pt x="3924300" y="2233067"/>
                      <a:pt x="3869395" y="2491159"/>
                      <a:pt x="3770105" y="2725908"/>
                    </a:cubicBezTo>
                    <a:cubicBezTo>
                      <a:pt x="3628818" y="3125957"/>
                      <a:pt x="3071514" y="3695985"/>
                      <a:pt x="3076575" y="4362442"/>
                    </a:cubicBezTo>
                    <a:cubicBezTo>
                      <a:pt x="3076575" y="4530782"/>
                      <a:pt x="2940109" y="4667248"/>
                      <a:pt x="2771769" y="4667248"/>
                    </a:cubicBezTo>
                    <a:lnTo>
                      <a:pt x="1152531" y="4667248"/>
                    </a:lnTo>
                    <a:cubicBezTo>
                      <a:pt x="984191" y="4667248"/>
                      <a:pt x="847725" y="4530782"/>
                      <a:pt x="847725" y="4362442"/>
                    </a:cubicBezTo>
                    <a:cubicBezTo>
                      <a:pt x="870101" y="3728807"/>
                      <a:pt x="388106" y="3288393"/>
                      <a:pt x="165554" y="2765883"/>
                    </a:cubicBezTo>
                    <a:lnTo>
                      <a:pt x="172070" y="2763013"/>
                    </a:lnTo>
                    <a:lnTo>
                      <a:pt x="154196" y="2725908"/>
                    </a:lnTo>
                    <a:cubicBezTo>
                      <a:pt x="54905" y="2491159"/>
                      <a:pt x="0" y="2233067"/>
                      <a:pt x="0" y="1962150"/>
                    </a:cubicBezTo>
                    <a:cubicBezTo>
                      <a:pt x="0" y="878484"/>
                      <a:pt x="878484" y="0"/>
                      <a:pt x="1962150" y="0"/>
                    </a:cubicBezTo>
                    <a:close/>
                  </a:path>
                </a:pathLst>
              </a:custGeom>
              <a:gradFill flip="none" rotWithShape="1">
                <a:gsLst>
                  <a:gs pos="94000">
                    <a:schemeClr val="bg1"/>
                  </a:gs>
                  <a:gs pos="84000">
                    <a:schemeClr val="bg1"/>
                  </a:gs>
                  <a:gs pos="0">
                    <a:srgbClr val="DADADA"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32" name="圆角矩形 131"/>
              <p:cNvSpPr/>
              <p:nvPr/>
            </p:nvSpPr>
            <p:spPr>
              <a:xfrm>
                <a:off x="3710112" y="4705663"/>
                <a:ext cx="1788888" cy="32661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100000">
                    <a:schemeClr val="bg1">
                      <a:lumMod val="50000"/>
                    </a:schemeClr>
                  </a:gs>
                  <a:gs pos="51500">
                    <a:schemeClr val="bg1">
                      <a:lumMod val="85000"/>
                    </a:schemeClr>
                  </a:gs>
                  <a:gs pos="3000">
                    <a:schemeClr val="bg1">
                      <a:lumMod val="50000"/>
                    </a:schemeClr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33" name="圆角矩形 132"/>
              <p:cNvSpPr/>
              <p:nvPr/>
            </p:nvSpPr>
            <p:spPr>
              <a:xfrm rot="21300000">
                <a:off x="3667322" y="4909817"/>
                <a:ext cx="1831730" cy="78827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100000">
                    <a:schemeClr val="bg1">
                      <a:lumMod val="50000"/>
                    </a:schemeClr>
                  </a:gs>
                  <a:gs pos="50000">
                    <a:schemeClr val="bg1">
                      <a:lumMod val="75000"/>
                    </a:schemeClr>
                  </a:gs>
                  <a:gs pos="0">
                    <a:schemeClr val="bg1">
                      <a:lumMod val="50000"/>
                    </a:schemeClr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34" name="圆角矩形 133"/>
              <p:cNvSpPr/>
              <p:nvPr/>
            </p:nvSpPr>
            <p:spPr>
              <a:xfrm rot="21300000">
                <a:off x="3667322" y="5069954"/>
                <a:ext cx="1831730" cy="78826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100000">
                    <a:schemeClr val="bg1">
                      <a:lumMod val="50000"/>
                    </a:schemeClr>
                  </a:gs>
                  <a:gs pos="50000">
                    <a:schemeClr val="bg1">
                      <a:lumMod val="75000"/>
                    </a:schemeClr>
                  </a:gs>
                  <a:gs pos="0">
                    <a:schemeClr val="bg1">
                      <a:lumMod val="50000"/>
                    </a:schemeClr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35" name="圆角矩形 134"/>
              <p:cNvSpPr/>
              <p:nvPr/>
            </p:nvSpPr>
            <p:spPr>
              <a:xfrm rot="21300000">
                <a:off x="3667322" y="5236631"/>
                <a:ext cx="1831730" cy="78827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100000">
                    <a:schemeClr val="bg1">
                      <a:lumMod val="50000"/>
                    </a:schemeClr>
                  </a:gs>
                  <a:gs pos="50000">
                    <a:schemeClr val="bg1">
                      <a:lumMod val="75000"/>
                    </a:schemeClr>
                  </a:gs>
                  <a:gs pos="0">
                    <a:schemeClr val="bg1">
                      <a:lumMod val="50000"/>
                    </a:schemeClr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36" name="圆角矩形 135"/>
              <p:cNvSpPr/>
              <p:nvPr/>
            </p:nvSpPr>
            <p:spPr>
              <a:xfrm rot="21300000">
                <a:off x="3667322" y="5405447"/>
                <a:ext cx="1831730" cy="78827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100000">
                    <a:schemeClr val="bg1">
                      <a:lumMod val="50000"/>
                    </a:schemeClr>
                  </a:gs>
                  <a:gs pos="50000">
                    <a:schemeClr val="bg1">
                      <a:lumMod val="75000"/>
                    </a:schemeClr>
                  </a:gs>
                  <a:gs pos="0">
                    <a:schemeClr val="bg1">
                      <a:lumMod val="50000"/>
                    </a:schemeClr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37" name="圆角矩形 136"/>
              <p:cNvSpPr/>
              <p:nvPr/>
            </p:nvSpPr>
            <p:spPr>
              <a:xfrm rot="21300000">
                <a:off x="3667322" y="5540786"/>
                <a:ext cx="1831730" cy="8284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100000">
                    <a:schemeClr val="bg1">
                      <a:lumMod val="50000"/>
                    </a:schemeClr>
                  </a:gs>
                  <a:gs pos="50000">
                    <a:schemeClr val="bg1">
                      <a:lumMod val="75000"/>
                    </a:schemeClr>
                  </a:gs>
                  <a:gs pos="0">
                    <a:schemeClr val="bg1">
                      <a:lumMod val="50000"/>
                    </a:schemeClr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38" name="圆角矩形 137"/>
              <p:cNvSpPr/>
              <p:nvPr/>
            </p:nvSpPr>
            <p:spPr>
              <a:xfrm>
                <a:off x="4009766" y="5932936"/>
                <a:ext cx="1178587" cy="35135"/>
              </a:xfrm>
              <a:prstGeom prst="roundRect">
                <a:avLst>
                  <a:gd name="adj" fmla="val 13637"/>
                </a:avLst>
              </a:prstGeom>
              <a:gradFill>
                <a:gsLst>
                  <a:gs pos="78000">
                    <a:schemeClr val="bg1"/>
                  </a:gs>
                  <a:gs pos="53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50000"/>
                    </a:schemeClr>
                  </a:gs>
                  <a:gs pos="23000">
                    <a:schemeClr val="bg1"/>
                  </a:gs>
                  <a:gs pos="0">
                    <a:schemeClr val="bg1">
                      <a:lumMod val="50000"/>
                    </a:schemeClr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39" name="圆角矩形 138"/>
              <p:cNvSpPr/>
              <p:nvPr/>
            </p:nvSpPr>
            <p:spPr>
              <a:xfrm>
                <a:off x="4201537" y="6135967"/>
                <a:ext cx="776005" cy="16226"/>
              </a:xfrm>
              <a:prstGeom prst="roundRect">
                <a:avLst>
                  <a:gd name="adj" fmla="val 13637"/>
                </a:avLst>
              </a:prstGeom>
              <a:gradFill>
                <a:gsLst>
                  <a:gs pos="78000">
                    <a:schemeClr val="bg1"/>
                  </a:gs>
                  <a:gs pos="53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50000"/>
                    </a:schemeClr>
                  </a:gs>
                  <a:gs pos="23000">
                    <a:schemeClr val="bg1"/>
                  </a:gs>
                  <a:gs pos="0">
                    <a:schemeClr val="bg1">
                      <a:lumMod val="50000"/>
                    </a:schemeClr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116" name="任意多边形 115"/>
            <p:cNvSpPr/>
            <p:nvPr/>
          </p:nvSpPr>
          <p:spPr>
            <a:xfrm>
              <a:off x="4062696" y="2994793"/>
              <a:ext cx="582033" cy="582033"/>
            </a:xfrm>
            <a:custGeom>
              <a:avLst/>
              <a:gdLst>
                <a:gd name="connsiteX0" fmla="*/ 870381 w 1740762"/>
                <a:gd name="connsiteY0" fmla="*/ 422211 h 1740760"/>
                <a:gd name="connsiteX1" fmla="*/ 422212 w 1740762"/>
                <a:gd name="connsiteY1" fmla="*/ 870380 h 1740760"/>
                <a:gd name="connsiteX2" fmla="*/ 870381 w 1740762"/>
                <a:gd name="connsiteY2" fmla="*/ 1318549 h 1740760"/>
                <a:gd name="connsiteX3" fmla="*/ 1318550 w 1740762"/>
                <a:gd name="connsiteY3" fmla="*/ 870380 h 1740760"/>
                <a:gd name="connsiteX4" fmla="*/ 870381 w 1740762"/>
                <a:gd name="connsiteY4" fmla="*/ 422211 h 1740760"/>
                <a:gd name="connsiteX5" fmla="*/ 785261 w 1740762"/>
                <a:gd name="connsiteY5" fmla="*/ 0 h 1740760"/>
                <a:gd name="connsiteX6" fmla="*/ 955501 w 1740762"/>
                <a:gd name="connsiteY6" fmla="*/ 0 h 1740760"/>
                <a:gd name="connsiteX7" fmla="*/ 955501 w 1740762"/>
                <a:gd name="connsiteY7" fmla="*/ 134329 h 1740760"/>
                <a:gd name="connsiteX8" fmla="*/ 1014988 w 1740762"/>
                <a:gd name="connsiteY8" fmla="*/ 143408 h 1740760"/>
                <a:gd name="connsiteX9" fmla="*/ 1073317 w 1740762"/>
                <a:gd name="connsiteY9" fmla="*/ 158020 h 1740760"/>
                <a:gd name="connsiteX10" fmla="*/ 1124821 w 1740762"/>
                <a:gd name="connsiteY10" fmla="*/ 33680 h 1740760"/>
                <a:gd name="connsiteX11" fmla="*/ 1282102 w 1740762"/>
                <a:gd name="connsiteY11" fmla="*/ 98828 h 1740760"/>
                <a:gd name="connsiteX12" fmla="*/ 1229998 w 1740762"/>
                <a:gd name="connsiteY12" fmla="*/ 224619 h 1740760"/>
                <a:gd name="connsiteX13" fmla="*/ 1250218 w 1740762"/>
                <a:gd name="connsiteY13" fmla="*/ 235760 h 1740760"/>
                <a:gd name="connsiteX14" fmla="*/ 1327066 w 1740762"/>
                <a:gd name="connsiteY14" fmla="*/ 289364 h 1740760"/>
                <a:gd name="connsiteX15" fmla="*/ 1329143 w 1740762"/>
                <a:gd name="connsiteY15" fmla="*/ 291241 h 1740760"/>
                <a:gd name="connsiteX16" fmla="*/ 1425645 w 1740762"/>
                <a:gd name="connsiteY16" fmla="*/ 194739 h 1740760"/>
                <a:gd name="connsiteX17" fmla="*/ 1546022 w 1740762"/>
                <a:gd name="connsiteY17" fmla="*/ 315117 h 1740760"/>
                <a:gd name="connsiteX18" fmla="*/ 1448558 w 1740762"/>
                <a:gd name="connsiteY18" fmla="*/ 412582 h 1740760"/>
                <a:gd name="connsiteX19" fmla="*/ 1457388 w 1740762"/>
                <a:gd name="connsiteY19" fmla="*/ 422838 h 1740760"/>
                <a:gd name="connsiteX20" fmla="*/ 1514167 w 1740762"/>
                <a:gd name="connsiteY20" fmla="*/ 511583 h 1740760"/>
                <a:gd name="connsiteX21" fmla="*/ 1641935 w 1740762"/>
                <a:gd name="connsiteY21" fmla="*/ 458659 h 1740760"/>
                <a:gd name="connsiteX22" fmla="*/ 1707082 w 1740762"/>
                <a:gd name="connsiteY22" fmla="*/ 615941 h 1740760"/>
                <a:gd name="connsiteX23" fmla="*/ 1579247 w 1740762"/>
                <a:gd name="connsiteY23" fmla="*/ 668892 h 1740760"/>
                <a:gd name="connsiteX24" fmla="*/ 1584835 w 1740762"/>
                <a:gd name="connsiteY24" fmla="*/ 687711 h 1740760"/>
                <a:gd name="connsiteX25" fmla="*/ 1601709 w 1740762"/>
                <a:gd name="connsiteY25" fmla="*/ 777321 h 1740760"/>
                <a:gd name="connsiteX26" fmla="*/ 1602202 w 1740762"/>
                <a:gd name="connsiteY26" fmla="*/ 785260 h 1740760"/>
                <a:gd name="connsiteX27" fmla="*/ 1740762 w 1740762"/>
                <a:gd name="connsiteY27" fmla="*/ 785260 h 1740760"/>
                <a:gd name="connsiteX28" fmla="*/ 1740762 w 1740762"/>
                <a:gd name="connsiteY28" fmla="*/ 955500 h 1740760"/>
                <a:gd name="connsiteX29" fmla="*/ 1602244 w 1740762"/>
                <a:gd name="connsiteY29" fmla="*/ 955500 h 1740760"/>
                <a:gd name="connsiteX30" fmla="*/ 1592412 w 1740762"/>
                <a:gd name="connsiteY30" fmla="*/ 1019928 h 1740760"/>
                <a:gd name="connsiteX31" fmla="*/ 1579385 w 1740762"/>
                <a:gd name="connsiteY31" fmla="*/ 1071925 h 1740760"/>
                <a:gd name="connsiteX32" fmla="*/ 1707082 w 1740762"/>
                <a:gd name="connsiteY32" fmla="*/ 1124819 h 1740760"/>
                <a:gd name="connsiteX33" fmla="*/ 1641935 w 1740762"/>
                <a:gd name="connsiteY33" fmla="*/ 1282101 h 1740760"/>
                <a:gd name="connsiteX34" fmla="*/ 1514336 w 1740762"/>
                <a:gd name="connsiteY34" fmla="*/ 1229247 h 1740760"/>
                <a:gd name="connsiteX35" fmla="*/ 1500059 w 1740762"/>
                <a:gd name="connsiteY35" fmla="*/ 1255158 h 1740760"/>
                <a:gd name="connsiteX36" fmla="*/ 1448892 w 1740762"/>
                <a:gd name="connsiteY36" fmla="*/ 1328512 h 1740760"/>
                <a:gd name="connsiteX37" fmla="*/ 1546022 w 1740762"/>
                <a:gd name="connsiteY37" fmla="*/ 1425643 h 1740760"/>
                <a:gd name="connsiteX38" fmla="*/ 1425645 w 1740762"/>
                <a:gd name="connsiteY38" fmla="*/ 1546021 h 1740760"/>
                <a:gd name="connsiteX39" fmla="*/ 1328549 w 1740762"/>
                <a:gd name="connsiteY39" fmla="*/ 1448925 h 1740760"/>
                <a:gd name="connsiteX40" fmla="*/ 1312981 w 1740762"/>
                <a:gd name="connsiteY40" fmla="*/ 1462328 h 1740760"/>
                <a:gd name="connsiteX41" fmla="*/ 1229762 w 1740762"/>
                <a:gd name="connsiteY41" fmla="*/ 1515571 h 1740760"/>
                <a:gd name="connsiteX42" fmla="*/ 1282102 w 1740762"/>
                <a:gd name="connsiteY42" fmla="*/ 1641932 h 1740760"/>
                <a:gd name="connsiteX43" fmla="*/ 1124821 w 1740762"/>
                <a:gd name="connsiteY43" fmla="*/ 1707080 h 1740760"/>
                <a:gd name="connsiteX44" fmla="*/ 1073151 w 1740762"/>
                <a:gd name="connsiteY44" fmla="*/ 1582339 h 1740760"/>
                <a:gd name="connsiteX45" fmla="*/ 1048108 w 1740762"/>
                <a:gd name="connsiteY45" fmla="*/ 1589775 h 1740760"/>
                <a:gd name="connsiteX46" fmla="*/ 958498 w 1740762"/>
                <a:gd name="connsiteY46" fmla="*/ 1606649 h 1740760"/>
                <a:gd name="connsiteX47" fmla="*/ 955501 w 1740762"/>
                <a:gd name="connsiteY47" fmla="*/ 1606835 h 1740760"/>
                <a:gd name="connsiteX48" fmla="*/ 955501 w 1740762"/>
                <a:gd name="connsiteY48" fmla="*/ 1740760 h 1740760"/>
                <a:gd name="connsiteX49" fmla="*/ 785261 w 1740762"/>
                <a:gd name="connsiteY49" fmla="*/ 1740760 h 1740760"/>
                <a:gd name="connsiteX50" fmla="*/ 785261 w 1740762"/>
                <a:gd name="connsiteY50" fmla="*/ 1607939 h 1740760"/>
                <a:gd name="connsiteX51" fmla="*/ 715891 w 1740762"/>
                <a:gd name="connsiteY51" fmla="*/ 1597352 h 1740760"/>
                <a:gd name="connsiteX52" fmla="*/ 666516 w 1740762"/>
                <a:gd name="connsiteY52" fmla="*/ 1584982 h 1740760"/>
                <a:gd name="connsiteX53" fmla="*/ 615942 w 1740762"/>
                <a:gd name="connsiteY53" fmla="*/ 1707080 h 1740760"/>
                <a:gd name="connsiteX54" fmla="*/ 458661 w 1740762"/>
                <a:gd name="connsiteY54" fmla="*/ 1641932 h 1740760"/>
                <a:gd name="connsiteX55" fmla="*/ 508928 w 1740762"/>
                <a:gd name="connsiteY55" fmla="*/ 1520575 h 1740760"/>
                <a:gd name="connsiteX56" fmla="*/ 480660 w 1740762"/>
                <a:gd name="connsiteY56" fmla="*/ 1504999 h 1740760"/>
                <a:gd name="connsiteX57" fmla="*/ 407307 w 1740762"/>
                <a:gd name="connsiteY57" fmla="*/ 1453832 h 1740760"/>
                <a:gd name="connsiteX58" fmla="*/ 315118 w 1740762"/>
                <a:gd name="connsiteY58" fmla="*/ 1546021 h 1740760"/>
                <a:gd name="connsiteX59" fmla="*/ 194740 w 1740762"/>
                <a:gd name="connsiteY59" fmla="*/ 1425643 h 1740760"/>
                <a:gd name="connsiteX60" fmla="*/ 286894 w 1740762"/>
                <a:gd name="connsiteY60" fmla="*/ 1333489 h 1740760"/>
                <a:gd name="connsiteX61" fmla="*/ 273491 w 1740762"/>
                <a:gd name="connsiteY61" fmla="*/ 1317922 h 1740760"/>
                <a:gd name="connsiteX62" fmla="*/ 218783 w 1740762"/>
                <a:gd name="connsiteY62" fmla="*/ 1232414 h 1740760"/>
                <a:gd name="connsiteX63" fmla="*/ 98828 w 1740762"/>
                <a:gd name="connsiteY63" fmla="*/ 1282101 h 1740760"/>
                <a:gd name="connsiteX64" fmla="*/ 33680 w 1740762"/>
                <a:gd name="connsiteY64" fmla="*/ 1124819 h 1740760"/>
                <a:gd name="connsiteX65" fmla="*/ 152714 w 1740762"/>
                <a:gd name="connsiteY65" fmla="*/ 1075514 h 1740760"/>
                <a:gd name="connsiteX66" fmla="*/ 146043 w 1740762"/>
                <a:gd name="connsiteY66" fmla="*/ 1053048 h 1740760"/>
                <a:gd name="connsiteX67" fmla="*/ 129170 w 1740762"/>
                <a:gd name="connsiteY67" fmla="*/ 963438 h 1740760"/>
                <a:gd name="connsiteX68" fmla="*/ 128677 w 1740762"/>
                <a:gd name="connsiteY68" fmla="*/ 955500 h 1740760"/>
                <a:gd name="connsiteX69" fmla="*/ 0 w 1740762"/>
                <a:gd name="connsiteY69" fmla="*/ 955500 h 1740760"/>
                <a:gd name="connsiteX70" fmla="*/ 0 w 1740762"/>
                <a:gd name="connsiteY70" fmla="*/ 785260 h 1740760"/>
                <a:gd name="connsiteX71" fmla="*/ 128814 w 1740762"/>
                <a:gd name="connsiteY71" fmla="*/ 785260 h 1740760"/>
                <a:gd name="connsiteX72" fmla="*/ 134981 w 1740762"/>
                <a:gd name="connsiteY72" fmla="*/ 739025 h 1740760"/>
                <a:gd name="connsiteX73" fmla="*/ 147040 w 1740762"/>
                <a:gd name="connsiteY73" fmla="*/ 683819 h 1740760"/>
                <a:gd name="connsiteX74" fmla="*/ 152622 w 1740762"/>
                <a:gd name="connsiteY74" fmla="*/ 665208 h 1740760"/>
                <a:gd name="connsiteX75" fmla="*/ 33680 w 1740762"/>
                <a:gd name="connsiteY75" fmla="*/ 615940 h 1740760"/>
                <a:gd name="connsiteX76" fmla="*/ 98828 w 1740762"/>
                <a:gd name="connsiteY76" fmla="*/ 458659 h 1740760"/>
                <a:gd name="connsiteX77" fmla="*/ 219054 w 1740762"/>
                <a:gd name="connsiteY77" fmla="*/ 508459 h 1740760"/>
                <a:gd name="connsiteX78" fmla="*/ 264199 w 1740762"/>
                <a:gd name="connsiteY78" fmla="*/ 435381 h 1740760"/>
                <a:gd name="connsiteX79" fmla="*/ 286732 w 1740762"/>
                <a:gd name="connsiteY79" fmla="*/ 407109 h 1740760"/>
                <a:gd name="connsiteX80" fmla="*/ 194740 w 1740762"/>
                <a:gd name="connsiteY80" fmla="*/ 315117 h 1740760"/>
                <a:gd name="connsiteX81" fmla="*/ 315118 w 1740762"/>
                <a:gd name="connsiteY81" fmla="*/ 194739 h 1740760"/>
                <a:gd name="connsiteX82" fmla="*/ 407197 w 1740762"/>
                <a:gd name="connsiteY82" fmla="*/ 286817 h 1740760"/>
                <a:gd name="connsiteX83" fmla="*/ 460791 w 1740762"/>
                <a:gd name="connsiteY83" fmla="*/ 248268 h 1740760"/>
                <a:gd name="connsiteX84" fmla="*/ 508858 w 1740762"/>
                <a:gd name="connsiteY84" fmla="*/ 220014 h 1740760"/>
                <a:gd name="connsiteX85" fmla="*/ 458661 w 1740762"/>
                <a:gd name="connsiteY85" fmla="*/ 98828 h 1740760"/>
                <a:gd name="connsiteX86" fmla="*/ 615942 w 1740762"/>
                <a:gd name="connsiteY86" fmla="*/ 33679 h 1740760"/>
                <a:gd name="connsiteX87" fmla="*/ 666597 w 1740762"/>
                <a:gd name="connsiteY87" fmla="*/ 155970 h 1740760"/>
                <a:gd name="connsiteX88" fmla="*/ 715891 w 1740762"/>
                <a:gd name="connsiteY88" fmla="*/ 143408 h 1740760"/>
                <a:gd name="connsiteX89" fmla="*/ 785261 w 1740762"/>
                <a:gd name="connsiteY89" fmla="*/ 132820 h 1740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1740762" h="1740760">
                  <a:moveTo>
                    <a:pt x="870381" y="422211"/>
                  </a:moveTo>
                  <a:cubicBezTo>
                    <a:pt x="622864" y="422211"/>
                    <a:pt x="422212" y="622863"/>
                    <a:pt x="422212" y="870380"/>
                  </a:cubicBezTo>
                  <a:cubicBezTo>
                    <a:pt x="422212" y="1117897"/>
                    <a:pt x="622864" y="1318549"/>
                    <a:pt x="870381" y="1318549"/>
                  </a:cubicBezTo>
                  <a:cubicBezTo>
                    <a:pt x="1117898" y="1318549"/>
                    <a:pt x="1318550" y="1117897"/>
                    <a:pt x="1318550" y="870380"/>
                  </a:cubicBezTo>
                  <a:cubicBezTo>
                    <a:pt x="1318550" y="622863"/>
                    <a:pt x="1117898" y="422211"/>
                    <a:pt x="870381" y="422211"/>
                  </a:cubicBezTo>
                  <a:close/>
                  <a:moveTo>
                    <a:pt x="785261" y="0"/>
                  </a:moveTo>
                  <a:lnTo>
                    <a:pt x="955501" y="0"/>
                  </a:lnTo>
                  <a:lnTo>
                    <a:pt x="955501" y="134329"/>
                  </a:lnTo>
                  <a:lnTo>
                    <a:pt x="1014988" y="143408"/>
                  </a:lnTo>
                  <a:lnTo>
                    <a:pt x="1073317" y="158020"/>
                  </a:lnTo>
                  <a:lnTo>
                    <a:pt x="1124821" y="33680"/>
                  </a:lnTo>
                  <a:lnTo>
                    <a:pt x="1282102" y="98828"/>
                  </a:lnTo>
                  <a:lnTo>
                    <a:pt x="1229998" y="224619"/>
                  </a:lnTo>
                  <a:lnTo>
                    <a:pt x="1250218" y="235760"/>
                  </a:lnTo>
                  <a:cubicBezTo>
                    <a:pt x="1276992" y="252029"/>
                    <a:pt x="1302655" y="269943"/>
                    <a:pt x="1327066" y="289364"/>
                  </a:cubicBezTo>
                  <a:lnTo>
                    <a:pt x="1329143" y="291241"/>
                  </a:lnTo>
                  <a:lnTo>
                    <a:pt x="1425645" y="194739"/>
                  </a:lnTo>
                  <a:lnTo>
                    <a:pt x="1546022" y="315117"/>
                  </a:lnTo>
                  <a:lnTo>
                    <a:pt x="1448558" y="412582"/>
                  </a:lnTo>
                  <a:lnTo>
                    <a:pt x="1457388" y="422838"/>
                  </a:lnTo>
                  <a:lnTo>
                    <a:pt x="1514167" y="511583"/>
                  </a:lnTo>
                  <a:lnTo>
                    <a:pt x="1641935" y="458659"/>
                  </a:lnTo>
                  <a:lnTo>
                    <a:pt x="1707082" y="615941"/>
                  </a:lnTo>
                  <a:lnTo>
                    <a:pt x="1579247" y="668892"/>
                  </a:lnTo>
                  <a:lnTo>
                    <a:pt x="1584835" y="687711"/>
                  </a:lnTo>
                  <a:cubicBezTo>
                    <a:pt x="1592232" y="716929"/>
                    <a:pt x="1597895" y="746838"/>
                    <a:pt x="1601709" y="777321"/>
                  </a:cubicBezTo>
                  <a:lnTo>
                    <a:pt x="1602202" y="785260"/>
                  </a:lnTo>
                  <a:lnTo>
                    <a:pt x="1740762" y="785260"/>
                  </a:lnTo>
                  <a:lnTo>
                    <a:pt x="1740762" y="955500"/>
                  </a:lnTo>
                  <a:lnTo>
                    <a:pt x="1602244" y="955500"/>
                  </a:lnTo>
                  <a:lnTo>
                    <a:pt x="1592412" y="1019928"/>
                  </a:lnTo>
                  <a:lnTo>
                    <a:pt x="1579385" y="1071925"/>
                  </a:lnTo>
                  <a:lnTo>
                    <a:pt x="1707082" y="1124819"/>
                  </a:lnTo>
                  <a:lnTo>
                    <a:pt x="1641935" y="1282101"/>
                  </a:lnTo>
                  <a:lnTo>
                    <a:pt x="1514336" y="1229247"/>
                  </a:lnTo>
                  <a:lnTo>
                    <a:pt x="1500059" y="1255158"/>
                  </a:lnTo>
                  <a:lnTo>
                    <a:pt x="1448892" y="1328512"/>
                  </a:lnTo>
                  <a:lnTo>
                    <a:pt x="1546022" y="1425643"/>
                  </a:lnTo>
                  <a:lnTo>
                    <a:pt x="1425645" y="1546021"/>
                  </a:lnTo>
                  <a:lnTo>
                    <a:pt x="1328549" y="1448925"/>
                  </a:lnTo>
                  <a:lnTo>
                    <a:pt x="1312981" y="1462328"/>
                  </a:lnTo>
                  <a:lnTo>
                    <a:pt x="1229762" y="1515571"/>
                  </a:lnTo>
                  <a:lnTo>
                    <a:pt x="1282102" y="1641932"/>
                  </a:lnTo>
                  <a:lnTo>
                    <a:pt x="1124821" y="1707080"/>
                  </a:lnTo>
                  <a:lnTo>
                    <a:pt x="1073151" y="1582339"/>
                  </a:lnTo>
                  <a:lnTo>
                    <a:pt x="1048108" y="1589775"/>
                  </a:lnTo>
                  <a:cubicBezTo>
                    <a:pt x="1018890" y="1597172"/>
                    <a:pt x="988981" y="1602835"/>
                    <a:pt x="958498" y="1606649"/>
                  </a:cubicBezTo>
                  <a:lnTo>
                    <a:pt x="955501" y="1606835"/>
                  </a:lnTo>
                  <a:lnTo>
                    <a:pt x="955501" y="1740760"/>
                  </a:lnTo>
                  <a:lnTo>
                    <a:pt x="785261" y="1740760"/>
                  </a:lnTo>
                  <a:lnTo>
                    <a:pt x="785261" y="1607939"/>
                  </a:lnTo>
                  <a:lnTo>
                    <a:pt x="715891" y="1597352"/>
                  </a:lnTo>
                  <a:lnTo>
                    <a:pt x="666516" y="1584982"/>
                  </a:lnTo>
                  <a:lnTo>
                    <a:pt x="615942" y="1707080"/>
                  </a:lnTo>
                  <a:lnTo>
                    <a:pt x="458661" y="1641932"/>
                  </a:lnTo>
                  <a:lnTo>
                    <a:pt x="508928" y="1520575"/>
                  </a:lnTo>
                  <a:lnTo>
                    <a:pt x="480660" y="1504999"/>
                  </a:lnTo>
                  <a:lnTo>
                    <a:pt x="407307" y="1453832"/>
                  </a:lnTo>
                  <a:lnTo>
                    <a:pt x="315118" y="1546021"/>
                  </a:lnTo>
                  <a:lnTo>
                    <a:pt x="194740" y="1425643"/>
                  </a:lnTo>
                  <a:lnTo>
                    <a:pt x="286894" y="1333489"/>
                  </a:lnTo>
                  <a:lnTo>
                    <a:pt x="273491" y="1317922"/>
                  </a:lnTo>
                  <a:lnTo>
                    <a:pt x="218783" y="1232414"/>
                  </a:lnTo>
                  <a:lnTo>
                    <a:pt x="98828" y="1282101"/>
                  </a:lnTo>
                  <a:lnTo>
                    <a:pt x="33680" y="1124819"/>
                  </a:lnTo>
                  <a:lnTo>
                    <a:pt x="152714" y="1075514"/>
                  </a:lnTo>
                  <a:lnTo>
                    <a:pt x="146043" y="1053048"/>
                  </a:lnTo>
                  <a:cubicBezTo>
                    <a:pt x="138647" y="1023830"/>
                    <a:pt x="132984" y="993922"/>
                    <a:pt x="129170" y="963438"/>
                  </a:cubicBezTo>
                  <a:lnTo>
                    <a:pt x="128677" y="955500"/>
                  </a:lnTo>
                  <a:lnTo>
                    <a:pt x="0" y="955500"/>
                  </a:lnTo>
                  <a:lnTo>
                    <a:pt x="0" y="785260"/>
                  </a:lnTo>
                  <a:lnTo>
                    <a:pt x="128814" y="785260"/>
                  </a:lnTo>
                  <a:lnTo>
                    <a:pt x="134981" y="739025"/>
                  </a:lnTo>
                  <a:cubicBezTo>
                    <a:pt x="138313" y="720372"/>
                    <a:pt x="142341" y="701961"/>
                    <a:pt x="147040" y="683819"/>
                  </a:cubicBezTo>
                  <a:lnTo>
                    <a:pt x="152622" y="665208"/>
                  </a:lnTo>
                  <a:lnTo>
                    <a:pt x="33680" y="615940"/>
                  </a:lnTo>
                  <a:lnTo>
                    <a:pt x="98828" y="458659"/>
                  </a:lnTo>
                  <a:lnTo>
                    <a:pt x="219054" y="508459"/>
                  </a:lnTo>
                  <a:lnTo>
                    <a:pt x="264199" y="435381"/>
                  </a:lnTo>
                  <a:lnTo>
                    <a:pt x="286732" y="407109"/>
                  </a:lnTo>
                  <a:lnTo>
                    <a:pt x="194740" y="315117"/>
                  </a:lnTo>
                  <a:lnTo>
                    <a:pt x="315118" y="194739"/>
                  </a:lnTo>
                  <a:lnTo>
                    <a:pt x="407197" y="286817"/>
                  </a:lnTo>
                  <a:lnTo>
                    <a:pt x="460791" y="248268"/>
                  </a:lnTo>
                  <a:lnTo>
                    <a:pt x="508858" y="220014"/>
                  </a:lnTo>
                  <a:lnTo>
                    <a:pt x="458661" y="98828"/>
                  </a:lnTo>
                  <a:lnTo>
                    <a:pt x="615942" y="33679"/>
                  </a:lnTo>
                  <a:lnTo>
                    <a:pt x="666597" y="155970"/>
                  </a:lnTo>
                  <a:lnTo>
                    <a:pt x="715891" y="143408"/>
                  </a:lnTo>
                  <a:lnTo>
                    <a:pt x="785261" y="13282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7" name="任意多边形 116"/>
            <p:cNvSpPr/>
            <p:nvPr/>
          </p:nvSpPr>
          <p:spPr>
            <a:xfrm>
              <a:off x="4579937" y="2842477"/>
              <a:ext cx="435232" cy="435232"/>
            </a:xfrm>
            <a:custGeom>
              <a:avLst/>
              <a:gdLst>
                <a:gd name="connsiteX0" fmla="*/ 870381 w 1740762"/>
                <a:gd name="connsiteY0" fmla="*/ 422211 h 1740760"/>
                <a:gd name="connsiteX1" fmla="*/ 422212 w 1740762"/>
                <a:gd name="connsiteY1" fmla="*/ 870380 h 1740760"/>
                <a:gd name="connsiteX2" fmla="*/ 870381 w 1740762"/>
                <a:gd name="connsiteY2" fmla="*/ 1318549 h 1740760"/>
                <a:gd name="connsiteX3" fmla="*/ 1318550 w 1740762"/>
                <a:gd name="connsiteY3" fmla="*/ 870380 h 1740760"/>
                <a:gd name="connsiteX4" fmla="*/ 870381 w 1740762"/>
                <a:gd name="connsiteY4" fmla="*/ 422211 h 1740760"/>
                <a:gd name="connsiteX5" fmla="*/ 785261 w 1740762"/>
                <a:gd name="connsiteY5" fmla="*/ 0 h 1740760"/>
                <a:gd name="connsiteX6" fmla="*/ 955501 w 1740762"/>
                <a:gd name="connsiteY6" fmla="*/ 0 h 1740760"/>
                <a:gd name="connsiteX7" fmla="*/ 955501 w 1740762"/>
                <a:gd name="connsiteY7" fmla="*/ 134329 h 1740760"/>
                <a:gd name="connsiteX8" fmla="*/ 1014988 w 1740762"/>
                <a:gd name="connsiteY8" fmla="*/ 143408 h 1740760"/>
                <a:gd name="connsiteX9" fmla="*/ 1073317 w 1740762"/>
                <a:gd name="connsiteY9" fmla="*/ 158020 h 1740760"/>
                <a:gd name="connsiteX10" fmla="*/ 1124821 w 1740762"/>
                <a:gd name="connsiteY10" fmla="*/ 33680 h 1740760"/>
                <a:gd name="connsiteX11" fmla="*/ 1282102 w 1740762"/>
                <a:gd name="connsiteY11" fmla="*/ 98828 h 1740760"/>
                <a:gd name="connsiteX12" fmla="*/ 1229998 w 1740762"/>
                <a:gd name="connsiteY12" fmla="*/ 224619 h 1740760"/>
                <a:gd name="connsiteX13" fmla="*/ 1250218 w 1740762"/>
                <a:gd name="connsiteY13" fmla="*/ 235760 h 1740760"/>
                <a:gd name="connsiteX14" fmla="*/ 1327066 w 1740762"/>
                <a:gd name="connsiteY14" fmla="*/ 289364 h 1740760"/>
                <a:gd name="connsiteX15" fmla="*/ 1329143 w 1740762"/>
                <a:gd name="connsiteY15" fmla="*/ 291241 h 1740760"/>
                <a:gd name="connsiteX16" fmla="*/ 1425645 w 1740762"/>
                <a:gd name="connsiteY16" fmla="*/ 194739 h 1740760"/>
                <a:gd name="connsiteX17" fmla="*/ 1546022 w 1740762"/>
                <a:gd name="connsiteY17" fmla="*/ 315117 h 1740760"/>
                <a:gd name="connsiteX18" fmla="*/ 1448558 w 1740762"/>
                <a:gd name="connsiteY18" fmla="*/ 412582 h 1740760"/>
                <a:gd name="connsiteX19" fmla="*/ 1457388 w 1740762"/>
                <a:gd name="connsiteY19" fmla="*/ 422838 h 1740760"/>
                <a:gd name="connsiteX20" fmla="*/ 1514167 w 1740762"/>
                <a:gd name="connsiteY20" fmla="*/ 511583 h 1740760"/>
                <a:gd name="connsiteX21" fmla="*/ 1641935 w 1740762"/>
                <a:gd name="connsiteY21" fmla="*/ 458659 h 1740760"/>
                <a:gd name="connsiteX22" fmla="*/ 1707082 w 1740762"/>
                <a:gd name="connsiteY22" fmla="*/ 615941 h 1740760"/>
                <a:gd name="connsiteX23" fmla="*/ 1579247 w 1740762"/>
                <a:gd name="connsiteY23" fmla="*/ 668892 h 1740760"/>
                <a:gd name="connsiteX24" fmla="*/ 1584835 w 1740762"/>
                <a:gd name="connsiteY24" fmla="*/ 687711 h 1740760"/>
                <a:gd name="connsiteX25" fmla="*/ 1601709 w 1740762"/>
                <a:gd name="connsiteY25" fmla="*/ 777321 h 1740760"/>
                <a:gd name="connsiteX26" fmla="*/ 1602202 w 1740762"/>
                <a:gd name="connsiteY26" fmla="*/ 785260 h 1740760"/>
                <a:gd name="connsiteX27" fmla="*/ 1740762 w 1740762"/>
                <a:gd name="connsiteY27" fmla="*/ 785260 h 1740760"/>
                <a:gd name="connsiteX28" fmla="*/ 1740762 w 1740762"/>
                <a:gd name="connsiteY28" fmla="*/ 955500 h 1740760"/>
                <a:gd name="connsiteX29" fmla="*/ 1602244 w 1740762"/>
                <a:gd name="connsiteY29" fmla="*/ 955500 h 1740760"/>
                <a:gd name="connsiteX30" fmla="*/ 1592412 w 1740762"/>
                <a:gd name="connsiteY30" fmla="*/ 1019928 h 1740760"/>
                <a:gd name="connsiteX31" fmla="*/ 1579385 w 1740762"/>
                <a:gd name="connsiteY31" fmla="*/ 1071925 h 1740760"/>
                <a:gd name="connsiteX32" fmla="*/ 1707082 w 1740762"/>
                <a:gd name="connsiteY32" fmla="*/ 1124819 h 1740760"/>
                <a:gd name="connsiteX33" fmla="*/ 1641935 w 1740762"/>
                <a:gd name="connsiteY33" fmla="*/ 1282101 h 1740760"/>
                <a:gd name="connsiteX34" fmla="*/ 1514336 w 1740762"/>
                <a:gd name="connsiteY34" fmla="*/ 1229247 h 1740760"/>
                <a:gd name="connsiteX35" fmla="*/ 1500059 w 1740762"/>
                <a:gd name="connsiteY35" fmla="*/ 1255158 h 1740760"/>
                <a:gd name="connsiteX36" fmla="*/ 1448892 w 1740762"/>
                <a:gd name="connsiteY36" fmla="*/ 1328512 h 1740760"/>
                <a:gd name="connsiteX37" fmla="*/ 1546022 w 1740762"/>
                <a:gd name="connsiteY37" fmla="*/ 1425643 h 1740760"/>
                <a:gd name="connsiteX38" fmla="*/ 1425645 w 1740762"/>
                <a:gd name="connsiteY38" fmla="*/ 1546021 h 1740760"/>
                <a:gd name="connsiteX39" fmla="*/ 1328549 w 1740762"/>
                <a:gd name="connsiteY39" fmla="*/ 1448925 h 1740760"/>
                <a:gd name="connsiteX40" fmla="*/ 1312981 w 1740762"/>
                <a:gd name="connsiteY40" fmla="*/ 1462328 h 1740760"/>
                <a:gd name="connsiteX41" fmla="*/ 1229762 w 1740762"/>
                <a:gd name="connsiteY41" fmla="*/ 1515571 h 1740760"/>
                <a:gd name="connsiteX42" fmla="*/ 1282102 w 1740762"/>
                <a:gd name="connsiteY42" fmla="*/ 1641932 h 1740760"/>
                <a:gd name="connsiteX43" fmla="*/ 1124821 w 1740762"/>
                <a:gd name="connsiteY43" fmla="*/ 1707080 h 1740760"/>
                <a:gd name="connsiteX44" fmla="*/ 1073151 w 1740762"/>
                <a:gd name="connsiteY44" fmla="*/ 1582339 h 1740760"/>
                <a:gd name="connsiteX45" fmla="*/ 1048108 w 1740762"/>
                <a:gd name="connsiteY45" fmla="*/ 1589775 h 1740760"/>
                <a:gd name="connsiteX46" fmla="*/ 958498 w 1740762"/>
                <a:gd name="connsiteY46" fmla="*/ 1606649 h 1740760"/>
                <a:gd name="connsiteX47" fmla="*/ 955501 w 1740762"/>
                <a:gd name="connsiteY47" fmla="*/ 1606835 h 1740760"/>
                <a:gd name="connsiteX48" fmla="*/ 955501 w 1740762"/>
                <a:gd name="connsiteY48" fmla="*/ 1740760 h 1740760"/>
                <a:gd name="connsiteX49" fmla="*/ 785261 w 1740762"/>
                <a:gd name="connsiteY49" fmla="*/ 1740760 h 1740760"/>
                <a:gd name="connsiteX50" fmla="*/ 785261 w 1740762"/>
                <a:gd name="connsiteY50" fmla="*/ 1607939 h 1740760"/>
                <a:gd name="connsiteX51" fmla="*/ 715891 w 1740762"/>
                <a:gd name="connsiteY51" fmla="*/ 1597352 h 1740760"/>
                <a:gd name="connsiteX52" fmla="*/ 666516 w 1740762"/>
                <a:gd name="connsiteY52" fmla="*/ 1584982 h 1740760"/>
                <a:gd name="connsiteX53" fmla="*/ 615942 w 1740762"/>
                <a:gd name="connsiteY53" fmla="*/ 1707080 h 1740760"/>
                <a:gd name="connsiteX54" fmla="*/ 458661 w 1740762"/>
                <a:gd name="connsiteY54" fmla="*/ 1641932 h 1740760"/>
                <a:gd name="connsiteX55" fmla="*/ 508928 w 1740762"/>
                <a:gd name="connsiteY55" fmla="*/ 1520575 h 1740760"/>
                <a:gd name="connsiteX56" fmla="*/ 480660 w 1740762"/>
                <a:gd name="connsiteY56" fmla="*/ 1504999 h 1740760"/>
                <a:gd name="connsiteX57" fmla="*/ 407307 w 1740762"/>
                <a:gd name="connsiteY57" fmla="*/ 1453832 h 1740760"/>
                <a:gd name="connsiteX58" fmla="*/ 315118 w 1740762"/>
                <a:gd name="connsiteY58" fmla="*/ 1546021 h 1740760"/>
                <a:gd name="connsiteX59" fmla="*/ 194740 w 1740762"/>
                <a:gd name="connsiteY59" fmla="*/ 1425643 h 1740760"/>
                <a:gd name="connsiteX60" fmla="*/ 286894 w 1740762"/>
                <a:gd name="connsiteY60" fmla="*/ 1333489 h 1740760"/>
                <a:gd name="connsiteX61" fmla="*/ 273491 w 1740762"/>
                <a:gd name="connsiteY61" fmla="*/ 1317922 h 1740760"/>
                <a:gd name="connsiteX62" fmla="*/ 218783 w 1740762"/>
                <a:gd name="connsiteY62" fmla="*/ 1232414 h 1740760"/>
                <a:gd name="connsiteX63" fmla="*/ 98828 w 1740762"/>
                <a:gd name="connsiteY63" fmla="*/ 1282101 h 1740760"/>
                <a:gd name="connsiteX64" fmla="*/ 33680 w 1740762"/>
                <a:gd name="connsiteY64" fmla="*/ 1124819 h 1740760"/>
                <a:gd name="connsiteX65" fmla="*/ 152714 w 1740762"/>
                <a:gd name="connsiteY65" fmla="*/ 1075514 h 1740760"/>
                <a:gd name="connsiteX66" fmla="*/ 146043 w 1740762"/>
                <a:gd name="connsiteY66" fmla="*/ 1053048 h 1740760"/>
                <a:gd name="connsiteX67" fmla="*/ 129170 w 1740762"/>
                <a:gd name="connsiteY67" fmla="*/ 963438 h 1740760"/>
                <a:gd name="connsiteX68" fmla="*/ 128677 w 1740762"/>
                <a:gd name="connsiteY68" fmla="*/ 955500 h 1740760"/>
                <a:gd name="connsiteX69" fmla="*/ 0 w 1740762"/>
                <a:gd name="connsiteY69" fmla="*/ 955500 h 1740760"/>
                <a:gd name="connsiteX70" fmla="*/ 0 w 1740762"/>
                <a:gd name="connsiteY70" fmla="*/ 785260 h 1740760"/>
                <a:gd name="connsiteX71" fmla="*/ 128814 w 1740762"/>
                <a:gd name="connsiteY71" fmla="*/ 785260 h 1740760"/>
                <a:gd name="connsiteX72" fmla="*/ 134981 w 1740762"/>
                <a:gd name="connsiteY72" fmla="*/ 739025 h 1740760"/>
                <a:gd name="connsiteX73" fmla="*/ 147040 w 1740762"/>
                <a:gd name="connsiteY73" fmla="*/ 683819 h 1740760"/>
                <a:gd name="connsiteX74" fmla="*/ 152622 w 1740762"/>
                <a:gd name="connsiteY74" fmla="*/ 665208 h 1740760"/>
                <a:gd name="connsiteX75" fmla="*/ 33680 w 1740762"/>
                <a:gd name="connsiteY75" fmla="*/ 615940 h 1740760"/>
                <a:gd name="connsiteX76" fmla="*/ 98828 w 1740762"/>
                <a:gd name="connsiteY76" fmla="*/ 458659 h 1740760"/>
                <a:gd name="connsiteX77" fmla="*/ 219054 w 1740762"/>
                <a:gd name="connsiteY77" fmla="*/ 508459 h 1740760"/>
                <a:gd name="connsiteX78" fmla="*/ 264199 w 1740762"/>
                <a:gd name="connsiteY78" fmla="*/ 435381 h 1740760"/>
                <a:gd name="connsiteX79" fmla="*/ 286732 w 1740762"/>
                <a:gd name="connsiteY79" fmla="*/ 407109 h 1740760"/>
                <a:gd name="connsiteX80" fmla="*/ 194740 w 1740762"/>
                <a:gd name="connsiteY80" fmla="*/ 315117 h 1740760"/>
                <a:gd name="connsiteX81" fmla="*/ 315118 w 1740762"/>
                <a:gd name="connsiteY81" fmla="*/ 194739 h 1740760"/>
                <a:gd name="connsiteX82" fmla="*/ 407197 w 1740762"/>
                <a:gd name="connsiteY82" fmla="*/ 286817 h 1740760"/>
                <a:gd name="connsiteX83" fmla="*/ 460791 w 1740762"/>
                <a:gd name="connsiteY83" fmla="*/ 248268 h 1740760"/>
                <a:gd name="connsiteX84" fmla="*/ 508858 w 1740762"/>
                <a:gd name="connsiteY84" fmla="*/ 220014 h 1740760"/>
                <a:gd name="connsiteX85" fmla="*/ 458661 w 1740762"/>
                <a:gd name="connsiteY85" fmla="*/ 98828 h 1740760"/>
                <a:gd name="connsiteX86" fmla="*/ 615942 w 1740762"/>
                <a:gd name="connsiteY86" fmla="*/ 33679 h 1740760"/>
                <a:gd name="connsiteX87" fmla="*/ 666597 w 1740762"/>
                <a:gd name="connsiteY87" fmla="*/ 155970 h 1740760"/>
                <a:gd name="connsiteX88" fmla="*/ 715891 w 1740762"/>
                <a:gd name="connsiteY88" fmla="*/ 143408 h 1740760"/>
                <a:gd name="connsiteX89" fmla="*/ 785261 w 1740762"/>
                <a:gd name="connsiteY89" fmla="*/ 132820 h 1740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1740762" h="1740760">
                  <a:moveTo>
                    <a:pt x="870381" y="422211"/>
                  </a:moveTo>
                  <a:cubicBezTo>
                    <a:pt x="622864" y="422211"/>
                    <a:pt x="422212" y="622863"/>
                    <a:pt x="422212" y="870380"/>
                  </a:cubicBezTo>
                  <a:cubicBezTo>
                    <a:pt x="422212" y="1117897"/>
                    <a:pt x="622864" y="1318549"/>
                    <a:pt x="870381" y="1318549"/>
                  </a:cubicBezTo>
                  <a:cubicBezTo>
                    <a:pt x="1117898" y="1318549"/>
                    <a:pt x="1318550" y="1117897"/>
                    <a:pt x="1318550" y="870380"/>
                  </a:cubicBezTo>
                  <a:cubicBezTo>
                    <a:pt x="1318550" y="622863"/>
                    <a:pt x="1117898" y="422211"/>
                    <a:pt x="870381" y="422211"/>
                  </a:cubicBezTo>
                  <a:close/>
                  <a:moveTo>
                    <a:pt x="785261" y="0"/>
                  </a:moveTo>
                  <a:lnTo>
                    <a:pt x="955501" y="0"/>
                  </a:lnTo>
                  <a:lnTo>
                    <a:pt x="955501" y="134329"/>
                  </a:lnTo>
                  <a:lnTo>
                    <a:pt x="1014988" y="143408"/>
                  </a:lnTo>
                  <a:lnTo>
                    <a:pt x="1073317" y="158020"/>
                  </a:lnTo>
                  <a:lnTo>
                    <a:pt x="1124821" y="33680"/>
                  </a:lnTo>
                  <a:lnTo>
                    <a:pt x="1282102" y="98828"/>
                  </a:lnTo>
                  <a:lnTo>
                    <a:pt x="1229998" y="224619"/>
                  </a:lnTo>
                  <a:lnTo>
                    <a:pt x="1250218" y="235760"/>
                  </a:lnTo>
                  <a:cubicBezTo>
                    <a:pt x="1276992" y="252029"/>
                    <a:pt x="1302655" y="269943"/>
                    <a:pt x="1327066" y="289364"/>
                  </a:cubicBezTo>
                  <a:lnTo>
                    <a:pt x="1329143" y="291241"/>
                  </a:lnTo>
                  <a:lnTo>
                    <a:pt x="1425645" y="194739"/>
                  </a:lnTo>
                  <a:lnTo>
                    <a:pt x="1546022" y="315117"/>
                  </a:lnTo>
                  <a:lnTo>
                    <a:pt x="1448558" y="412582"/>
                  </a:lnTo>
                  <a:lnTo>
                    <a:pt x="1457388" y="422838"/>
                  </a:lnTo>
                  <a:lnTo>
                    <a:pt x="1514167" y="511583"/>
                  </a:lnTo>
                  <a:lnTo>
                    <a:pt x="1641935" y="458659"/>
                  </a:lnTo>
                  <a:lnTo>
                    <a:pt x="1707082" y="615941"/>
                  </a:lnTo>
                  <a:lnTo>
                    <a:pt x="1579247" y="668892"/>
                  </a:lnTo>
                  <a:lnTo>
                    <a:pt x="1584835" y="687711"/>
                  </a:lnTo>
                  <a:cubicBezTo>
                    <a:pt x="1592232" y="716929"/>
                    <a:pt x="1597895" y="746838"/>
                    <a:pt x="1601709" y="777321"/>
                  </a:cubicBezTo>
                  <a:lnTo>
                    <a:pt x="1602202" y="785260"/>
                  </a:lnTo>
                  <a:lnTo>
                    <a:pt x="1740762" y="785260"/>
                  </a:lnTo>
                  <a:lnTo>
                    <a:pt x="1740762" y="955500"/>
                  </a:lnTo>
                  <a:lnTo>
                    <a:pt x="1602244" y="955500"/>
                  </a:lnTo>
                  <a:lnTo>
                    <a:pt x="1592412" y="1019928"/>
                  </a:lnTo>
                  <a:lnTo>
                    <a:pt x="1579385" y="1071925"/>
                  </a:lnTo>
                  <a:lnTo>
                    <a:pt x="1707082" y="1124819"/>
                  </a:lnTo>
                  <a:lnTo>
                    <a:pt x="1641935" y="1282101"/>
                  </a:lnTo>
                  <a:lnTo>
                    <a:pt x="1514336" y="1229247"/>
                  </a:lnTo>
                  <a:lnTo>
                    <a:pt x="1500059" y="1255158"/>
                  </a:lnTo>
                  <a:lnTo>
                    <a:pt x="1448892" y="1328512"/>
                  </a:lnTo>
                  <a:lnTo>
                    <a:pt x="1546022" y="1425643"/>
                  </a:lnTo>
                  <a:lnTo>
                    <a:pt x="1425645" y="1546021"/>
                  </a:lnTo>
                  <a:lnTo>
                    <a:pt x="1328549" y="1448925"/>
                  </a:lnTo>
                  <a:lnTo>
                    <a:pt x="1312981" y="1462328"/>
                  </a:lnTo>
                  <a:lnTo>
                    <a:pt x="1229762" y="1515571"/>
                  </a:lnTo>
                  <a:lnTo>
                    <a:pt x="1282102" y="1641932"/>
                  </a:lnTo>
                  <a:lnTo>
                    <a:pt x="1124821" y="1707080"/>
                  </a:lnTo>
                  <a:lnTo>
                    <a:pt x="1073151" y="1582339"/>
                  </a:lnTo>
                  <a:lnTo>
                    <a:pt x="1048108" y="1589775"/>
                  </a:lnTo>
                  <a:cubicBezTo>
                    <a:pt x="1018890" y="1597172"/>
                    <a:pt x="988981" y="1602835"/>
                    <a:pt x="958498" y="1606649"/>
                  </a:cubicBezTo>
                  <a:lnTo>
                    <a:pt x="955501" y="1606835"/>
                  </a:lnTo>
                  <a:lnTo>
                    <a:pt x="955501" y="1740760"/>
                  </a:lnTo>
                  <a:lnTo>
                    <a:pt x="785261" y="1740760"/>
                  </a:lnTo>
                  <a:lnTo>
                    <a:pt x="785261" y="1607939"/>
                  </a:lnTo>
                  <a:lnTo>
                    <a:pt x="715891" y="1597352"/>
                  </a:lnTo>
                  <a:lnTo>
                    <a:pt x="666516" y="1584982"/>
                  </a:lnTo>
                  <a:lnTo>
                    <a:pt x="615942" y="1707080"/>
                  </a:lnTo>
                  <a:lnTo>
                    <a:pt x="458661" y="1641932"/>
                  </a:lnTo>
                  <a:lnTo>
                    <a:pt x="508928" y="1520575"/>
                  </a:lnTo>
                  <a:lnTo>
                    <a:pt x="480660" y="1504999"/>
                  </a:lnTo>
                  <a:lnTo>
                    <a:pt x="407307" y="1453832"/>
                  </a:lnTo>
                  <a:lnTo>
                    <a:pt x="315118" y="1546021"/>
                  </a:lnTo>
                  <a:lnTo>
                    <a:pt x="194740" y="1425643"/>
                  </a:lnTo>
                  <a:lnTo>
                    <a:pt x="286894" y="1333489"/>
                  </a:lnTo>
                  <a:lnTo>
                    <a:pt x="273491" y="1317922"/>
                  </a:lnTo>
                  <a:lnTo>
                    <a:pt x="218783" y="1232414"/>
                  </a:lnTo>
                  <a:lnTo>
                    <a:pt x="98828" y="1282101"/>
                  </a:lnTo>
                  <a:lnTo>
                    <a:pt x="33680" y="1124819"/>
                  </a:lnTo>
                  <a:lnTo>
                    <a:pt x="152714" y="1075514"/>
                  </a:lnTo>
                  <a:lnTo>
                    <a:pt x="146043" y="1053048"/>
                  </a:lnTo>
                  <a:cubicBezTo>
                    <a:pt x="138647" y="1023830"/>
                    <a:pt x="132984" y="993922"/>
                    <a:pt x="129170" y="963438"/>
                  </a:cubicBezTo>
                  <a:lnTo>
                    <a:pt x="128677" y="955500"/>
                  </a:lnTo>
                  <a:lnTo>
                    <a:pt x="0" y="955500"/>
                  </a:lnTo>
                  <a:lnTo>
                    <a:pt x="0" y="785260"/>
                  </a:lnTo>
                  <a:lnTo>
                    <a:pt x="128814" y="785260"/>
                  </a:lnTo>
                  <a:lnTo>
                    <a:pt x="134981" y="739025"/>
                  </a:lnTo>
                  <a:cubicBezTo>
                    <a:pt x="138313" y="720372"/>
                    <a:pt x="142341" y="701961"/>
                    <a:pt x="147040" y="683819"/>
                  </a:cubicBezTo>
                  <a:lnTo>
                    <a:pt x="152622" y="665208"/>
                  </a:lnTo>
                  <a:lnTo>
                    <a:pt x="33680" y="615940"/>
                  </a:lnTo>
                  <a:lnTo>
                    <a:pt x="98828" y="458659"/>
                  </a:lnTo>
                  <a:lnTo>
                    <a:pt x="219054" y="508459"/>
                  </a:lnTo>
                  <a:lnTo>
                    <a:pt x="264199" y="435381"/>
                  </a:lnTo>
                  <a:lnTo>
                    <a:pt x="286732" y="407109"/>
                  </a:lnTo>
                  <a:lnTo>
                    <a:pt x="194740" y="315117"/>
                  </a:lnTo>
                  <a:lnTo>
                    <a:pt x="315118" y="194739"/>
                  </a:lnTo>
                  <a:lnTo>
                    <a:pt x="407197" y="286817"/>
                  </a:lnTo>
                  <a:lnTo>
                    <a:pt x="460791" y="248268"/>
                  </a:lnTo>
                  <a:lnTo>
                    <a:pt x="508858" y="220014"/>
                  </a:lnTo>
                  <a:lnTo>
                    <a:pt x="458661" y="98828"/>
                  </a:lnTo>
                  <a:lnTo>
                    <a:pt x="615942" y="33679"/>
                  </a:lnTo>
                  <a:lnTo>
                    <a:pt x="666597" y="155970"/>
                  </a:lnTo>
                  <a:lnTo>
                    <a:pt x="715891" y="143408"/>
                  </a:lnTo>
                  <a:lnTo>
                    <a:pt x="785261" y="132820"/>
                  </a:lnTo>
                  <a:close/>
                </a:path>
              </a:pathLst>
            </a:custGeom>
            <a:solidFill>
              <a:srgbClr val="00AF9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grpSp>
          <p:nvGrpSpPr>
            <p:cNvPr id="118" name="组合 117"/>
            <p:cNvGrpSpPr/>
            <p:nvPr/>
          </p:nvGrpSpPr>
          <p:grpSpPr>
            <a:xfrm>
              <a:off x="3946422" y="2091799"/>
              <a:ext cx="932515" cy="932517"/>
              <a:chOff x="1325410" y="1372730"/>
              <a:chExt cx="1251559" cy="1251561"/>
            </a:xfrm>
            <a:effectLst>
              <a:outerShdw blurRad="762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20" name="任意多边形 119"/>
              <p:cNvSpPr/>
              <p:nvPr/>
            </p:nvSpPr>
            <p:spPr>
              <a:xfrm>
                <a:off x="1325410" y="1372730"/>
                <a:ext cx="625779" cy="625780"/>
              </a:xfrm>
              <a:custGeom>
                <a:avLst/>
                <a:gdLst>
                  <a:gd name="connsiteX0" fmla="*/ 564580 w 625779"/>
                  <a:gd name="connsiteY0" fmla="*/ 0 h 625780"/>
                  <a:gd name="connsiteX1" fmla="*/ 625779 w 625779"/>
                  <a:gd name="connsiteY1" fmla="*/ 0 h 625780"/>
                  <a:gd name="connsiteX2" fmla="*/ 625779 w 625779"/>
                  <a:gd name="connsiteY2" fmla="*/ 303558 h 625780"/>
                  <a:gd name="connsiteX3" fmla="*/ 303558 w 625779"/>
                  <a:gd name="connsiteY3" fmla="*/ 625779 h 625780"/>
                  <a:gd name="connsiteX4" fmla="*/ 303559 w 625779"/>
                  <a:gd name="connsiteY4" fmla="*/ 625780 h 625780"/>
                  <a:gd name="connsiteX5" fmla="*/ 0 w 625779"/>
                  <a:gd name="connsiteY5" fmla="*/ 625780 h 625780"/>
                  <a:gd name="connsiteX6" fmla="*/ 0 w 625779"/>
                  <a:gd name="connsiteY6" fmla="*/ 564580 h 625780"/>
                  <a:gd name="connsiteX7" fmla="*/ 92614 w 625779"/>
                  <a:gd name="connsiteY7" fmla="*/ 564580 h 625780"/>
                  <a:gd name="connsiteX8" fmla="*/ 97048 w 625779"/>
                  <a:gd name="connsiteY8" fmla="*/ 531339 h 625780"/>
                  <a:gd name="connsiteX9" fmla="*/ 105718 w 625779"/>
                  <a:gd name="connsiteY9" fmla="*/ 491647 h 625780"/>
                  <a:gd name="connsiteX10" fmla="*/ 109731 w 625779"/>
                  <a:gd name="connsiteY10" fmla="*/ 478266 h 625780"/>
                  <a:gd name="connsiteX11" fmla="*/ 24215 w 625779"/>
                  <a:gd name="connsiteY11" fmla="*/ 442844 h 625780"/>
                  <a:gd name="connsiteX12" fmla="*/ 71055 w 625779"/>
                  <a:gd name="connsiteY12" fmla="*/ 329763 h 625780"/>
                  <a:gd name="connsiteX13" fmla="*/ 157494 w 625779"/>
                  <a:gd name="connsiteY13" fmla="*/ 365568 h 625780"/>
                  <a:gd name="connsiteX14" fmla="*/ 189952 w 625779"/>
                  <a:gd name="connsiteY14" fmla="*/ 313027 h 625780"/>
                  <a:gd name="connsiteX15" fmla="*/ 206152 w 625779"/>
                  <a:gd name="connsiteY15" fmla="*/ 292700 h 625780"/>
                  <a:gd name="connsiteX16" fmla="*/ 140013 w 625779"/>
                  <a:gd name="connsiteY16" fmla="*/ 226560 h 625780"/>
                  <a:gd name="connsiteX17" fmla="*/ 226561 w 625779"/>
                  <a:gd name="connsiteY17" fmla="*/ 140012 h 625780"/>
                  <a:gd name="connsiteX18" fmla="*/ 292763 w 625779"/>
                  <a:gd name="connsiteY18" fmla="*/ 206214 h 625780"/>
                  <a:gd name="connsiteX19" fmla="*/ 331296 w 625779"/>
                  <a:gd name="connsiteY19" fmla="*/ 178498 h 625780"/>
                  <a:gd name="connsiteX20" fmla="*/ 365854 w 625779"/>
                  <a:gd name="connsiteY20" fmla="*/ 158184 h 625780"/>
                  <a:gd name="connsiteX21" fmla="*/ 329764 w 625779"/>
                  <a:gd name="connsiteY21" fmla="*/ 71055 h 625780"/>
                  <a:gd name="connsiteX22" fmla="*/ 442845 w 625779"/>
                  <a:gd name="connsiteY22" fmla="*/ 24214 h 625780"/>
                  <a:gd name="connsiteX23" fmla="*/ 479264 w 625779"/>
                  <a:gd name="connsiteY23" fmla="*/ 112138 h 625780"/>
                  <a:gd name="connsiteX24" fmla="*/ 514705 w 625779"/>
                  <a:gd name="connsiteY24" fmla="*/ 103106 h 625780"/>
                  <a:gd name="connsiteX25" fmla="*/ 564580 w 625779"/>
                  <a:gd name="connsiteY25" fmla="*/ 95494 h 625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625779" h="625780">
                    <a:moveTo>
                      <a:pt x="564580" y="0"/>
                    </a:moveTo>
                    <a:lnTo>
                      <a:pt x="625779" y="0"/>
                    </a:lnTo>
                    <a:lnTo>
                      <a:pt x="625779" y="303558"/>
                    </a:lnTo>
                    <a:cubicBezTo>
                      <a:pt x="447821" y="303558"/>
                      <a:pt x="303558" y="447821"/>
                      <a:pt x="303558" y="625779"/>
                    </a:cubicBezTo>
                    <a:lnTo>
                      <a:pt x="303559" y="625780"/>
                    </a:lnTo>
                    <a:lnTo>
                      <a:pt x="0" y="625780"/>
                    </a:lnTo>
                    <a:lnTo>
                      <a:pt x="0" y="564580"/>
                    </a:lnTo>
                    <a:lnTo>
                      <a:pt x="92614" y="564580"/>
                    </a:lnTo>
                    <a:lnTo>
                      <a:pt x="97048" y="531339"/>
                    </a:lnTo>
                    <a:cubicBezTo>
                      <a:pt x="99443" y="517928"/>
                      <a:pt x="102339" y="504691"/>
                      <a:pt x="105718" y="491647"/>
                    </a:cubicBezTo>
                    <a:lnTo>
                      <a:pt x="109731" y="478266"/>
                    </a:lnTo>
                    <a:lnTo>
                      <a:pt x="24215" y="442844"/>
                    </a:lnTo>
                    <a:lnTo>
                      <a:pt x="71055" y="329763"/>
                    </a:lnTo>
                    <a:lnTo>
                      <a:pt x="157494" y="365568"/>
                    </a:lnTo>
                    <a:lnTo>
                      <a:pt x="189952" y="313027"/>
                    </a:lnTo>
                    <a:lnTo>
                      <a:pt x="206152" y="292700"/>
                    </a:lnTo>
                    <a:lnTo>
                      <a:pt x="140013" y="226560"/>
                    </a:lnTo>
                    <a:lnTo>
                      <a:pt x="226561" y="140012"/>
                    </a:lnTo>
                    <a:lnTo>
                      <a:pt x="292763" y="206214"/>
                    </a:lnTo>
                    <a:lnTo>
                      <a:pt x="331296" y="178498"/>
                    </a:lnTo>
                    <a:lnTo>
                      <a:pt x="365854" y="158184"/>
                    </a:lnTo>
                    <a:lnTo>
                      <a:pt x="329764" y="71055"/>
                    </a:lnTo>
                    <a:lnTo>
                      <a:pt x="442845" y="24214"/>
                    </a:lnTo>
                    <a:lnTo>
                      <a:pt x="479264" y="112138"/>
                    </a:lnTo>
                    <a:lnTo>
                      <a:pt x="514705" y="103106"/>
                    </a:lnTo>
                    <a:lnTo>
                      <a:pt x="564580" y="95494"/>
                    </a:lnTo>
                    <a:close/>
                  </a:path>
                </a:pathLst>
              </a:custGeom>
              <a:solidFill>
                <a:srgbClr val="E8707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21" name="任意多边形 120"/>
              <p:cNvSpPr/>
              <p:nvPr/>
            </p:nvSpPr>
            <p:spPr>
              <a:xfrm rot="5400000">
                <a:off x="1951189" y="1372731"/>
                <a:ext cx="625779" cy="625780"/>
              </a:xfrm>
              <a:custGeom>
                <a:avLst/>
                <a:gdLst>
                  <a:gd name="connsiteX0" fmla="*/ 564580 w 625779"/>
                  <a:gd name="connsiteY0" fmla="*/ 0 h 625780"/>
                  <a:gd name="connsiteX1" fmla="*/ 625779 w 625779"/>
                  <a:gd name="connsiteY1" fmla="*/ 0 h 625780"/>
                  <a:gd name="connsiteX2" fmla="*/ 625779 w 625779"/>
                  <a:gd name="connsiteY2" fmla="*/ 303558 h 625780"/>
                  <a:gd name="connsiteX3" fmla="*/ 303558 w 625779"/>
                  <a:gd name="connsiteY3" fmla="*/ 625779 h 625780"/>
                  <a:gd name="connsiteX4" fmla="*/ 303559 w 625779"/>
                  <a:gd name="connsiteY4" fmla="*/ 625780 h 625780"/>
                  <a:gd name="connsiteX5" fmla="*/ 0 w 625779"/>
                  <a:gd name="connsiteY5" fmla="*/ 625780 h 625780"/>
                  <a:gd name="connsiteX6" fmla="*/ 0 w 625779"/>
                  <a:gd name="connsiteY6" fmla="*/ 564580 h 625780"/>
                  <a:gd name="connsiteX7" fmla="*/ 92614 w 625779"/>
                  <a:gd name="connsiteY7" fmla="*/ 564580 h 625780"/>
                  <a:gd name="connsiteX8" fmla="*/ 97048 w 625779"/>
                  <a:gd name="connsiteY8" fmla="*/ 531339 h 625780"/>
                  <a:gd name="connsiteX9" fmla="*/ 105718 w 625779"/>
                  <a:gd name="connsiteY9" fmla="*/ 491647 h 625780"/>
                  <a:gd name="connsiteX10" fmla="*/ 109731 w 625779"/>
                  <a:gd name="connsiteY10" fmla="*/ 478266 h 625780"/>
                  <a:gd name="connsiteX11" fmla="*/ 24215 w 625779"/>
                  <a:gd name="connsiteY11" fmla="*/ 442844 h 625780"/>
                  <a:gd name="connsiteX12" fmla="*/ 71055 w 625779"/>
                  <a:gd name="connsiteY12" fmla="*/ 329763 h 625780"/>
                  <a:gd name="connsiteX13" fmla="*/ 157494 w 625779"/>
                  <a:gd name="connsiteY13" fmla="*/ 365568 h 625780"/>
                  <a:gd name="connsiteX14" fmla="*/ 189952 w 625779"/>
                  <a:gd name="connsiteY14" fmla="*/ 313027 h 625780"/>
                  <a:gd name="connsiteX15" fmla="*/ 206152 w 625779"/>
                  <a:gd name="connsiteY15" fmla="*/ 292700 h 625780"/>
                  <a:gd name="connsiteX16" fmla="*/ 140013 w 625779"/>
                  <a:gd name="connsiteY16" fmla="*/ 226560 h 625780"/>
                  <a:gd name="connsiteX17" fmla="*/ 226561 w 625779"/>
                  <a:gd name="connsiteY17" fmla="*/ 140012 h 625780"/>
                  <a:gd name="connsiteX18" fmla="*/ 292763 w 625779"/>
                  <a:gd name="connsiteY18" fmla="*/ 206214 h 625780"/>
                  <a:gd name="connsiteX19" fmla="*/ 331296 w 625779"/>
                  <a:gd name="connsiteY19" fmla="*/ 178498 h 625780"/>
                  <a:gd name="connsiteX20" fmla="*/ 365854 w 625779"/>
                  <a:gd name="connsiteY20" fmla="*/ 158184 h 625780"/>
                  <a:gd name="connsiteX21" fmla="*/ 329764 w 625779"/>
                  <a:gd name="connsiteY21" fmla="*/ 71055 h 625780"/>
                  <a:gd name="connsiteX22" fmla="*/ 442845 w 625779"/>
                  <a:gd name="connsiteY22" fmla="*/ 24214 h 625780"/>
                  <a:gd name="connsiteX23" fmla="*/ 479264 w 625779"/>
                  <a:gd name="connsiteY23" fmla="*/ 112138 h 625780"/>
                  <a:gd name="connsiteX24" fmla="*/ 514705 w 625779"/>
                  <a:gd name="connsiteY24" fmla="*/ 103106 h 625780"/>
                  <a:gd name="connsiteX25" fmla="*/ 564580 w 625779"/>
                  <a:gd name="connsiteY25" fmla="*/ 95494 h 625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625779" h="625780">
                    <a:moveTo>
                      <a:pt x="564580" y="0"/>
                    </a:moveTo>
                    <a:lnTo>
                      <a:pt x="625779" y="0"/>
                    </a:lnTo>
                    <a:lnTo>
                      <a:pt x="625779" y="303558"/>
                    </a:lnTo>
                    <a:cubicBezTo>
                      <a:pt x="447821" y="303558"/>
                      <a:pt x="303558" y="447821"/>
                      <a:pt x="303558" y="625779"/>
                    </a:cubicBezTo>
                    <a:lnTo>
                      <a:pt x="303559" y="625780"/>
                    </a:lnTo>
                    <a:lnTo>
                      <a:pt x="0" y="625780"/>
                    </a:lnTo>
                    <a:lnTo>
                      <a:pt x="0" y="564580"/>
                    </a:lnTo>
                    <a:lnTo>
                      <a:pt x="92614" y="564580"/>
                    </a:lnTo>
                    <a:lnTo>
                      <a:pt x="97048" y="531339"/>
                    </a:lnTo>
                    <a:cubicBezTo>
                      <a:pt x="99443" y="517928"/>
                      <a:pt x="102339" y="504691"/>
                      <a:pt x="105718" y="491647"/>
                    </a:cubicBezTo>
                    <a:lnTo>
                      <a:pt x="109731" y="478266"/>
                    </a:lnTo>
                    <a:lnTo>
                      <a:pt x="24215" y="442844"/>
                    </a:lnTo>
                    <a:lnTo>
                      <a:pt x="71055" y="329763"/>
                    </a:lnTo>
                    <a:lnTo>
                      <a:pt x="157494" y="365568"/>
                    </a:lnTo>
                    <a:lnTo>
                      <a:pt x="189952" y="313027"/>
                    </a:lnTo>
                    <a:lnTo>
                      <a:pt x="206152" y="292700"/>
                    </a:lnTo>
                    <a:lnTo>
                      <a:pt x="140013" y="226560"/>
                    </a:lnTo>
                    <a:lnTo>
                      <a:pt x="226561" y="140012"/>
                    </a:lnTo>
                    <a:lnTo>
                      <a:pt x="292763" y="206214"/>
                    </a:lnTo>
                    <a:lnTo>
                      <a:pt x="331296" y="178498"/>
                    </a:lnTo>
                    <a:lnTo>
                      <a:pt x="365854" y="158184"/>
                    </a:lnTo>
                    <a:lnTo>
                      <a:pt x="329764" y="71055"/>
                    </a:lnTo>
                    <a:lnTo>
                      <a:pt x="442845" y="24214"/>
                    </a:lnTo>
                    <a:lnTo>
                      <a:pt x="479264" y="112138"/>
                    </a:lnTo>
                    <a:lnTo>
                      <a:pt x="514705" y="103106"/>
                    </a:lnTo>
                    <a:lnTo>
                      <a:pt x="564580" y="95494"/>
                    </a:lnTo>
                    <a:close/>
                  </a:path>
                </a:pathLst>
              </a:custGeom>
              <a:solidFill>
                <a:srgbClr val="663A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22" name="任意多边形 121"/>
              <p:cNvSpPr/>
              <p:nvPr/>
            </p:nvSpPr>
            <p:spPr>
              <a:xfrm rot="10800000">
                <a:off x="1951187" y="1998511"/>
                <a:ext cx="625779" cy="625780"/>
              </a:xfrm>
              <a:custGeom>
                <a:avLst/>
                <a:gdLst>
                  <a:gd name="connsiteX0" fmla="*/ 564580 w 625779"/>
                  <a:gd name="connsiteY0" fmla="*/ 0 h 625780"/>
                  <a:gd name="connsiteX1" fmla="*/ 625779 w 625779"/>
                  <a:gd name="connsiteY1" fmla="*/ 0 h 625780"/>
                  <a:gd name="connsiteX2" fmla="*/ 625779 w 625779"/>
                  <a:gd name="connsiteY2" fmla="*/ 303558 h 625780"/>
                  <a:gd name="connsiteX3" fmla="*/ 303558 w 625779"/>
                  <a:gd name="connsiteY3" fmla="*/ 625779 h 625780"/>
                  <a:gd name="connsiteX4" fmla="*/ 303559 w 625779"/>
                  <a:gd name="connsiteY4" fmla="*/ 625780 h 625780"/>
                  <a:gd name="connsiteX5" fmla="*/ 0 w 625779"/>
                  <a:gd name="connsiteY5" fmla="*/ 625780 h 625780"/>
                  <a:gd name="connsiteX6" fmla="*/ 0 w 625779"/>
                  <a:gd name="connsiteY6" fmla="*/ 564580 h 625780"/>
                  <a:gd name="connsiteX7" fmla="*/ 92614 w 625779"/>
                  <a:gd name="connsiteY7" fmla="*/ 564580 h 625780"/>
                  <a:gd name="connsiteX8" fmla="*/ 97048 w 625779"/>
                  <a:gd name="connsiteY8" fmla="*/ 531339 h 625780"/>
                  <a:gd name="connsiteX9" fmla="*/ 105718 w 625779"/>
                  <a:gd name="connsiteY9" fmla="*/ 491647 h 625780"/>
                  <a:gd name="connsiteX10" fmla="*/ 109731 w 625779"/>
                  <a:gd name="connsiteY10" fmla="*/ 478266 h 625780"/>
                  <a:gd name="connsiteX11" fmla="*/ 24215 w 625779"/>
                  <a:gd name="connsiteY11" fmla="*/ 442844 h 625780"/>
                  <a:gd name="connsiteX12" fmla="*/ 71055 w 625779"/>
                  <a:gd name="connsiteY12" fmla="*/ 329763 h 625780"/>
                  <a:gd name="connsiteX13" fmla="*/ 157494 w 625779"/>
                  <a:gd name="connsiteY13" fmla="*/ 365568 h 625780"/>
                  <a:gd name="connsiteX14" fmla="*/ 189952 w 625779"/>
                  <a:gd name="connsiteY14" fmla="*/ 313027 h 625780"/>
                  <a:gd name="connsiteX15" fmla="*/ 206152 w 625779"/>
                  <a:gd name="connsiteY15" fmla="*/ 292700 h 625780"/>
                  <a:gd name="connsiteX16" fmla="*/ 140013 w 625779"/>
                  <a:gd name="connsiteY16" fmla="*/ 226560 h 625780"/>
                  <a:gd name="connsiteX17" fmla="*/ 226561 w 625779"/>
                  <a:gd name="connsiteY17" fmla="*/ 140012 h 625780"/>
                  <a:gd name="connsiteX18" fmla="*/ 292763 w 625779"/>
                  <a:gd name="connsiteY18" fmla="*/ 206214 h 625780"/>
                  <a:gd name="connsiteX19" fmla="*/ 331296 w 625779"/>
                  <a:gd name="connsiteY19" fmla="*/ 178498 h 625780"/>
                  <a:gd name="connsiteX20" fmla="*/ 365854 w 625779"/>
                  <a:gd name="connsiteY20" fmla="*/ 158184 h 625780"/>
                  <a:gd name="connsiteX21" fmla="*/ 329764 w 625779"/>
                  <a:gd name="connsiteY21" fmla="*/ 71055 h 625780"/>
                  <a:gd name="connsiteX22" fmla="*/ 442845 w 625779"/>
                  <a:gd name="connsiteY22" fmla="*/ 24214 h 625780"/>
                  <a:gd name="connsiteX23" fmla="*/ 479264 w 625779"/>
                  <a:gd name="connsiteY23" fmla="*/ 112138 h 625780"/>
                  <a:gd name="connsiteX24" fmla="*/ 514705 w 625779"/>
                  <a:gd name="connsiteY24" fmla="*/ 103106 h 625780"/>
                  <a:gd name="connsiteX25" fmla="*/ 564580 w 625779"/>
                  <a:gd name="connsiteY25" fmla="*/ 95494 h 625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625779" h="625780">
                    <a:moveTo>
                      <a:pt x="564580" y="0"/>
                    </a:moveTo>
                    <a:lnTo>
                      <a:pt x="625779" y="0"/>
                    </a:lnTo>
                    <a:lnTo>
                      <a:pt x="625779" y="303558"/>
                    </a:lnTo>
                    <a:cubicBezTo>
                      <a:pt x="447821" y="303558"/>
                      <a:pt x="303558" y="447821"/>
                      <a:pt x="303558" y="625779"/>
                    </a:cubicBezTo>
                    <a:lnTo>
                      <a:pt x="303559" y="625780"/>
                    </a:lnTo>
                    <a:lnTo>
                      <a:pt x="0" y="625780"/>
                    </a:lnTo>
                    <a:lnTo>
                      <a:pt x="0" y="564580"/>
                    </a:lnTo>
                    <a:lnTo>
                      <a:pt x="92614" y="564580"/>
                    </a:lnTo>
                    <a:lnTo>
                      <a:pt x="97048" y="531339"/>
                    </a:lnTo>
                    <a:cubicBezTo>
                      <a:pt x="99443" y="517928"/>
                      <a:pt x="102339" y="504691"/>
                      <a:pt x="105718" y="491647"/>
                    </a:cubicBezTo>
                    <a:lnTo>
                      <a:pt x="109731" y="478266"/>
                    </a:lnTo>
                    <a:lnTo>
                      <a:pt x="24215" y="442844"/>
                    </a:lnTo>
                    <a:lnTo>
                      <a:pt x="71055" y="329763"/>
                    </a:lnTo>
                    <a:lnTo>
                      <a:pt x="157494" y="365568"/>
                    </a:lnTo>
                    <a:lnTo>
                      <a:pt x="189952" y="313027"/>
                    </a:lnTo>
                    <a:lnTo>
                      <a:pt x="206152" y="292700"/>
                    </a:lnTo>
                    <a:lnTo>
                      <a:pt x="140013" y="226560"/>
                    </a:lnTo>
                    <a:lnTo>
                      <a:pt x="226561" y="140012"/>
                    </a:lnTo>
                    <a:lnTo>
                      <a:pt x="292763" y="206214"/>
                    </a:lnTo>
                    <a:lnTo>
                      <a:pt x="331296" y="178498"/>
                    </a:lnTo>
                    <a:lnTo>
                      <a:pt x="365854" y="158184"/>
                    </a:lnTo>
                    <a:lnTo>
                      <a:pt x="329764" y="71055"/>
                    </a:lnTo>
                    <a:lnTo>
                      <a:pt x="442845" y="24214"/>
                    </a:lnTo>
                    <a:lnTo>
                      <a:pt x="479264" y="112138"/>
                    </a:lnTo>
                    <a:lnTo>
                      <a:pt x="514705" y="103106"/>
                    </a:lnTo>
                    <a:lnTo>
                      <a:pt x="564580" y="95494"/>
                    </a:lnTo>
                    <a:close/>
                  </a:path>
                </a:pathLst>
              </a:custGeom>
              <a:solidFill>
                <a:srgbClr val="FFB8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23" name="任意多边形 122"/>
              <p:cNvSpPr/>
              <p:nvPr/>
            </p:nvSpPr>
            <p:spPr>
              <a:xfrm rot="16200000">
                <a:off x="1325411" y="1998511"/>
                <a:ext cx="625779" cy="625780"/>
              </a:xfrm>
              <a:custGeom>
                <a:avLst/>
                <a:gdLst>
                  <a:gd name="connsiteX0" fmla="*/ 564580 w 625779"/>
                  <a:gd name="connsiteY0" fmla="*/ 0 h 625780"/>
                  <a:gd name="connsiteX1" fmla="*/ 625779 w 625779"/>
                  <a:gd name="connsiteY1" fmla="*/ 0 h 625780"/>
                  <a:gd name="connsiteX2" fmla="*/ 625779 w 625779"/>
                  <a:gd name="connsiteY2" fmla="*/ 303558 h 625780"/>
                  <a:gd name="connsiteX3" fmla="*/ 303558 w 625779"/>
                  <a:gd name="connsiteY3" fmla="*/ 625779 h 625780"/>
                  <a:gd name="connsiteX4" fmla="*/ 303559 w 625779"/>
                  <a:gd name="connsiteY4" fmla="*/ 625780 h 625780"/>
                  <a:gd name="connsiteX5" fmla="*/ 0 w 625779"/>
                  <a:gd name="connsiteY5" fmla="*/ 625780 h 625780"/>
                  <a:gd name="connsiteX6" fmla="*/ 0 w 625779"/>
                  <a:gd name="connsiteY6" fmla="*/ 564580 h 625780"/>
                  <a:gd name="connsiteX7" fmla="*/ 92614 w 625779"/>
                  <a:gd name="connsiteY7" fmla="*/ 564580 h 625780"/>
                  <a:gd name="connsiteX8" fmla="*/ 97048 w 625779"/>
                  <a:gd name="connsiteY8" fmla="*/ 531339 h 625780"/>
                  <a:gd name="connsiteX9" fmla="*/ 105718 w 625779"/>
                  <a:gd name="connsiteY9" fmla="*/ 491647 h 625780"/>
                  <a:gd name="connsiteX10" fmla="*/ 109731 w 625779"/>
                  <a:gd name="connsiteY10" fmla="*/ 478266 h 625780"/>
                  <a:gd name="connsiteX11" fmla="*/ 24215 w 625779"/>
                  <a:gd name="connsiteY11" fmla="*/ 442844 h 625780"/>
                  <a:gd name="connsiteX12" fmla="*/ 71055 w 625779"/>
                  <a:gd name="connsiteY12" fmla="*/ 329763 h 625780"/>
                  <a:gd name="connsiteX13" fmla="*/ 157494 w 625779"/>
                  <a:gd name="connsiteY13" fmla="*/ 365568 h 625780"/>
                  <a:gd name="connsiteX14" fmla="*/ 189952 w 625779"/>
                  <a:gd name="connsiteY14" fmla="*/ 313027 h 625780"/>
                  <a:gd name="connsiteX15" fmla="*/ 206152 w 625779"/>
                  <a:gd name="connsiteY15" fmla="*/ 292700 h 625780"/>
                  <a:gd name="connsiteX16" fmla="*/ 140013 w 625779"/>
                  <a:gd name="connsiteY16" fmla="*/ 226560 h 625780"/>
                  <a:gd name="connsiteX17" fmla="*/ 226561 w 625779"/>
                  <a:gd name="connsiteY17" fmla="*/ 140012 h 625780"/>
                  <a:gd name="connsiteX18" fmla="*/ 292763 w 625779"/>
                  <a:gd name="connsiteY18" fmla="*/ 206214 h 625780"/>
                  <a:gd name="connsiteX19" fmla="*/ 331296 w 625779"/>
                  <a:gd name="connsiteY19" fmla="*/ 178498 h 625780"/>
                  <a:gd name="connsiteX20" fmla="*/ 365854 w 625779"/>
                  <a:gd name="connsiteY20" fmla="*/ 158184 h 625780"/>
                  <a:gd name="connsiteX21" fmla="*/ 329764 w 625779"/>
                  <a:gd name="connsiteY21" fmla="*/ 71055 h 625780"/>
                  <a:gd name="connsiteX22" fmla="*/ 442845 w 625779"/>
                  <a:gd name="connsiteY22" fmla="*/ 24214 h 625780"/>
                  <a:gd name="connsiteX23" fmla="*/ 479264 w 625779"/>
                  <a:gd name="connsiteY23" fmla="*/ 112138 h 625780"/>
                  <a:gd name="connsiteX24" fmla="*/ 514705 w 625779"/>
                  <a:gd name="connsiteY24" fmla="*/ 103106 h 625780"/>
                  <a:gd name="connsiteX25" fmla="*/ 564580 w 625779"/>
                  <a:gd name="connsiteY25" fmla="*/ 95494 h 625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625779" h="625780">
                    <a:moveTo>
                      <a:pt x="564580" y="0"/>
                    </a:moveTo>
                    <a:lnTo>
                      <a:pt x="625779" y="0"/>
                    </a:lnTo>
                    <a:lnTo>
                      <a:pt x="625779" y="303558"/>
                    </a:lnTo>
                    <a:cubicBezTo>
                      <a:pt x="447821" y="303558"/>
                      <a:pt x="303558" y="447821"/>
                      <a:pt x="303558" y="625779"/>
                    </a:cubicBezTo>
                    <a:lnTo>
                      <a:pt x="303559" y="625780"/>
                    </a:lnTo>
                    <a:lnTo>
                      <a:pt x="0" y="625780"/>
                    </a:lnTo>
                    <a:lnTo>
                      <a:pt x="0" y="564580"/>
                    </a:lnTo>
                    <a:lnTo>
                      <a:pt x="92614" y="564580"/>
                    </a:lnTo>
                    <a:lnTo>
                      <a:pt x="97048" y="531339"/>
                    </a:lnTo>
                    <a:cubicBezTo>
                      <a:pt x="99443" y="517928"/>
                      <a:pt x="102339" y="504691"/>
                      <a:pt x="105718" y="491647"/>
                    </a:cubicBezTo>
                    <a:lnTo>
                      <a:pt x="109731" y="478266"/>
                    </a:lnTo>
                    <a:lnTo>
                      <a:pt x="24215" y="442844"/>
                    </a:lnTo>
                    <a:lnTo>
                      <a:pt x="71055" y="329763"/>
                    </a:lnTo>
                    <a:lnTo>
                      <a:pt x="157494" y="365568"/>
                    </a:lnTo>
                    <a:lnTo>
                      <a:pt x="189952" y="313027"/>
                    </a:lnTo>
                    <a:lnTo>
                      <a:pt x="206152" y="292700"/>
                    </a:lnTo>
                    <a:lnTo>
                      <a:pt x="140013" y="226560"/>
                    </a:lnTo>
                    <a:lnTo>
                      <a:pt x="226561" y="140012"/>
                    </a:lnTo>
                    <a:lnTo>
                      <a:pt x="292763" y="206214"/>
                    </a:lnTo>
                    <a:lnTo>
                      <a:pt x="331296" y="178498"/>
                    </a:lnTo>
                    <a:lnTo>
                      <a:pt x="365854" y="158184"/>
                    </a:lnTo>
                    <a:lnTo>
                      <a:pt x="329764" y="71055"/>
                    </a:lnTo>
                    <a:lnTo>
                      <a:pt x="442845" y="24214"/>
                    </a:lnTo>
                    <a:lnTo>
                      <a:pt x="479264" y="112138"/>
                    </a:lnTo>
                    <a:lnTo>
                      <a:pt x="514705" y="103106"/>
                    </a:lnTo>
                    <a:lnTo>
                      <a:pt x="564580" y="95494"/>
                    </a:lnTo>
                    <a:close/>
                  </a:path>
                </a:pathLst>
              </a:custGeom>
              <a:solidFill>
                <a:srgbClr val="01ACB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119" name="椭圆 118"/>
            <p:cNvSpPr/>
            <p:nvPr/>
          </p:nvSpPr>
          <p:spPr>
            <a:xfrm rot="1860000">
              <a:off x="4472229" y="2824594"/>
              <a:ext cx="25701" cy="2570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140" name="矩形 87"/>
          <p:cNvSpPr>
            <a:spLocks noChangeArrowheads="1"/>
          </p:cNvSpPr>
          <p:nvPr/>
        </p:nvSpPr>
        <p:spPr bwMode="auto">
          <a:xfrm>
            <a:off x="683568" y="2435406"/>
            <a:ext cx="1947561" cy="93562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121904" tIns="60953" rIns="121904" bIns="60953">
            <a:spAutoFit/>
          </a:bodyPr>
          <a:lstStyle/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</a:rPr>
              <a:t>    </a:t>
            </a:r>
            <a:r>
              <a:rPr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</a:rPr>
              <a:t>Java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</a:rPr>
              <a:t>语言最大的特性就是具有平台无关性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</a:rPr>
              <a:t>。</a:t>
            </a:r>
          </a:p>
        </p:txBody>
      </p:sp>
      <p:sp>
        <p:nvSpPr>
          <p:cNvPr id="141" name="矩形 87"/>
          <p:cNvSpPr>
            <a:spLocks noChangeArrowheads="1"/>
          </p:cNvSpPr>
          <p:nvPr/>
        </p:nvSpPr>
        <p:spPr bwMode="auto">
          <a:xfrm>
            <a:off x="2627784" y="1385025"/>
            <a:ext cx="1940252" cy="89869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121904" tIns="60953" rIns="121904" bIns="60953">
            <a:spAutoFit/>
          </a:bodyPr>
          <a:lstStyle/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</a:rPr>
              <a:t>       进行</a:t>
            </a:r>
            <a:r>
              <a:rPr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</a:rPr>
              <a:t>Java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</a:rPr>
              <a:t>开发至少要安装一个软件</a:t>
            </a:r>
            <a:r>
              <a:rPr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</a:rPr>
              <a:t>JDK.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</a:endParaRPr>
          </a:p>
        </p:txBody>
      </p:sp>
      <p:sp>
        <p:nvSpPr>
          <p:cNvPr id="142" name="矩形 87"/>
          <p:cNvSpPr>
            <a:spLocks noChangeArrowheads="1"/>
          </p:cNvSpPr>
          <p:nvPr/>
        </p:nvSpPr>
        <p:spPr bwMode="auto">
          <a:xfrm>
            <a:off x="5064122" y="1418241"/>
            <a:ext cx="1812134" cy="100949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121904" tIns="60953" rIns="121904" bIns="60953">
            <a:spAutoFit/>
          </a:bodyPr>
          <a:lstStyle/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</a:rPr>
              <a:t>       Java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</a:rPr>
              <a:t>程序的编译使用</a:t>
            </a:r>
            <a:r>
              <a:rPr lang="en-US" altLang="zh-CN" sz="12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</a:rPr>
              <a:t>Javac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</a:rPr>
              <a:t>编译器，编译后生成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</a:rPr>
              <a:t>.class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</a:rPr>
              <a:t>字节码文                       </a:t>
            </a:r>
            <a:endParaRPr lang="en-US" altLang="zh-CN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</a:endParaRPr>
          </a:p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</a:rPr>
              <a:t> 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</a:rPr>
              <a:t>        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</a:rPr>
              <a:t>件。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</a:endParaRPr>
          </a:p>
        </p:txBody>
      </p:sp>
      <p:sp>
        <p:nvSpPr>
          <p:cNvPr id="143" name="矩形 87"/>
          <p:cNvSpPr>
            <a:spLocks noChangeArrowheads="1"/>
          </p:cNvSpPr>
          <p:nvPr/>
        </p:nvSpPr>
        <p:spPr bwMode="auto">
          <a:xfrm>
            <a:off x="6228184" y="2571750"/>
            <a:ext cx="1646174" cy="93562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121904" tIns="60953" rIns="121904" bIns="60953">
            <a:spAutoFit/>
          </a:bodyPr>
          <a:lstStyle/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</a:rPr>
              <a:t>      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</a:rPr>
              <a:t>运行</a:t>
            </a:r>
            <a:r>
              <a:rPr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</a:rPr>
              <a:t>Java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</a:rPr>
              <a:t>程序使用</a:t>
            </a:r>
            <a:r>
              <a:rPr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</a:rPr>
              <a:t>java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</a:rPr>
              <a:t>解释器</a:t>
            </a:r>
            <a:r>
              <a:rPr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</a:rPr>
              <a:t>java.exe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</a:endParaRPr>
          </a:p>
        </p:txBody>
      </p:sp>
      <p:sp>
        <p:nvSpPr>
          <p:cNvPr id="84" name="五边形 83"/>
          <p:cNvSpPr/>
          <p:nvPr/>
        </p:nvSpPr>
        <p:spPr>
          <a:xfrm>
            <a:off x="2975204" y="213208"/>
            <a:ext cx="1259634" cy="288000"/>
          </a:xfrm>
          <a:prstGeom prst="homePlate">
            <a:avLst/>
          </a:prstGeom>
          <a:solidFill>
            <a:schemeClr val="accent3"/>
          </a:solidFill>
          <a:ln>
            <a:noFill/>
          </a:ln>
        </p:spPr>
        <p:txBody>
          <a:bodyPr anchor="ctr"/>
          <a:lstStyle/>
          <a:p>
            <a:pPr algn="ctr" defTabSz="68707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 smtClean="0">
                <a:solidFill>
                  <a:srgbClr val="FFFFFF"/>
                </a:solidFill>
                <a:latin typeface="微软雅黑" panose="020B0503020204020204" charset="-122"/>
              </a:rPr>
              <a:t>小       结</a:t>
            </a:r>
            <a:endParaRPr lang="zh-CN" altLang="en-US" sz="1400" dirty="0">
              <a:solidFill>
                <a:srgbClr val="FFFFFF"/>
              </a:solidFill>
              <a:latin typeface="微软雅黑" panose="020B0503020204020204" charset="-122"/>
            </a:endParaRPr>
          </a:p>
        </p:txBody>
      </p:sp>
      <p:sp>
        <p:nvSpPr>
          <p:cNvPr id="85" name="燕尾形 84"/>
          <p:cNvSpPr/>
          <p:nvPr/>
        </p:nvSpPr>
        <p:spPr>
          <a:xfrm>
            <a:off x="4139952" y="213208"/>
            <a:ext cx="216024" cy="288000"/>
          </a:xfrm>
          <a:prstGeom prst="chevron">
            <a:avLst>
              <a:gd name="adj" fmla="val 65973"/>
            </a:avLst>
          </a:prstGeom>
          <a:solidFill>
            <a:schemeClr val="accent3"/>
          </a:solidFill>
          <a:ln>
            <a:noFill/>
          </a:ln>
        </p:spPr>
        <p:txBody>
          <a:bodyPr anchor="ctr"/>
          <a:lstStyle/>
          <a:p>
            <a:pPr algn="ctr" defTabSz="687070" fontAlgn="base">
              <a:spcBef>
                <a:spcPct val="0"/>
              </a:spcBef>
              <a:spcAft>
                <a:spcPct val="0"/>
              </a:spcAft>
            </a:pPr>
            <a:endParaRPr lang="zh-CN" altLang="en-US" sz="1400">
              <a:solidFill>
                <a:srgbClr val="FFFFFF"/>
              </a:solidFill>
              <a:latin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50"/>
                            </p:stCondLst>
                            <p:childTnLst>
                              <p:par>
                                <p:cTn id="14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250"/>
                            </p:stCondLst>
                            <p:childTnLst>
                              <p:par>
                                <p:cTn id="1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5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6" presetClass="emph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30" dur="100" fill="hold"/>
                                        <p:tgtEl>
                                          <p:spTgt spid="3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1" presetID="6" presetClass="emph" presetSubtype="0" fill="hold" grpId="2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32" dur="200" fill="hold"/>
                                        <p:tgtEl>
                                          <p:spTgt spid="34"/>
                                        </p:tgtEl>
                                      </p:cBhvr>
                                      <p:by x="90000" y="90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6" presetClass="emph" presetSubtype="0" fill="hold" grpId="3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34" dur="100" fill="hold"/>
                                        <p:tgtEl>
                                          <p:spTgt spid="3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5" presetID="6" presetClass="emph" presetSubtype="0" fill="hold" grpId="4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36" dur="200" fill="hold"/>
                                        <p:tgtEl>
                                          <p:spTgt spid="34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700"/>
                            </p:stCondLst>
                            <p:childTnLst>
                              <p:par>
                                <p:cTn id="38" presetID="23" presetClass="entr" presetSubtype="28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200"/>
                            </p:stCondLst>
                            <p:childTnLst>
                              <p:par>
                                <p:cTn id="4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5" dur="75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1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6" presetClass="emph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54" dur="100" fill="hold"/>
                                        <p:tgtEl>
                                          <p:spTgt spid="3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55" presetID="6" presetClass="emph" presetSubtype="0" fill="hold" grpId="2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56" dur="200" fill="hold"/>
                                        <p:tgtEl>
                                          <p:spTgt spid="33"/>
                                        </p:tgtEl>
                                      </p:cBhvr>
                                      <p:by x="90000" y="90000"/>
                                    </p:animScale>
                                  </p:childTnLst>
                                </p:cTn>
                              </p:par>
                              <p:par>
                                <p:cTn id="57" presetID="6" presetClass="emph" presetSubtype="0" fill="hold" grpId="3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58" dur="100" fill="hold"/>
                                        <p:tgtEl>
                                          <p:spTgt spid="3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9" presetID="6" presetClass="emph" presetSubtype="0" fill="hold" grpId="4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60" dur="200" fill="hold"/>
                                        <p:tgtEl>
                                          <p:spTgt spid="33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61" presetID="23" presetClass="entr" presetSubtype="28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7" dur="75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1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1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6" presetClass="emph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76" dur="100" fill="hold"/>
                                        <p:tgtEl>
                                          <p:spTgt spid="3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77" presetID="6" presetClass="emph" presetSubtype="0" fill="hold" grpId="2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78" dur="200" fill="hold"/>
                                        <p:tgtEl>
                                          <p:spTgt spid="32"/>
                                        </p:tgtEl>
                                      </p:cBhvr>
                                      <p:by x="90000" y="90000"/>
                                    </p:animScale>
                                  </p:childTnLst>
                                </p:cTn>
                              </p:par>
                              <p:par>
                                <p:cTn id="79" presetID="6" presetClass="emph" presetSubtype="0" fill="hold" grpId="3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80" dur="100" fill="hold"/>
                                        <p:tgtEl>
                                          <p:spTgt spid="3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1" presetID="6" presetClass="emph" presetSubtype="0" fill="hold" grpId="4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82" dur="200" fill="hold"/>
                                        <p:tgtEl>
                                          <p:spTgt spid="32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83" presetID="23" presetClass="entr" presetSubtype="28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9" dur="75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1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1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6" presetClass="emph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98" dur="100" fill="hold"/>
                                        <p:tgtEl>
                                          <p:spTgt spid="31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99" presetID="6" presetClass="emph" presetSubtype="0" fill="hold" grpId="2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100" dur="200" fill="hold"/>
                                        <p:tgtEl>
                                          <p:spTgt spid="31"/>
                                        </p:tgtEl>
                                      </p:cBhvr>
                                      <p:by x="90000" y="90000"/>
                                    </p:animScale>
                                  </p:childTnLst>
                                </p:cTn>
                              </p:par>
                              <p:par>
                                <p:cTn id="101" presetID="6" presetClass="emph" presetSubtype="0" fill="hold" grpId="3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102" dur="100" fill="hold"/>
                                        <p:tgtEl>
                                          <p:spTgt spid="3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3" presetID="6" presetClass="emph" presetSubtype="0" fill="hold" grpId="4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104" dur="200" fill="hold"/>
                                        <p:tgtEl>
                                          <p:spTgt spid="31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105" presetID="23" presetClass="entr" presetSubtype="28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1" dur="75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1" grpId="1" animBg="1"/>
      <p:bldP spid="31" grpId="2" animBg="1"/>
      <p:bldP spid="31" grpId="3" animBg="1"/>
      <p:bldP spid="31" grpId="4" animBg="1"/>
      <p:bldP spid="32" grpId="0" animBg="1"/>
      <p:bldP spid="32" grpId="1" animBg="1"/>
      <p:bldP spid="32" grpId="2" animBg="1"/>
      <p:bldP spid="32" grpId="3" animBg="1"/>
      <p:bldP spid="32" grpId="4" animBg="1"/>
      <p:bldP spid="33" grpId="0" animBg="1"/>
      <p:bldP spid="33" grpId="1" animBg="1"/>
      <p:bldP spid="33" grpId="2" animBg="1"/>
      <p:bldP spid="33" grpId="3" animBg="1"/>
      <p:bldP spid="33" grpId="4" animBg="1"/>
      <p:bldP spid="34" grpId="0" animBg="1"/>
      <p:bldP spid="34" grpId="1" animBg="1"/>
      <p:bldP spid="34" grpId="2" animBg="1"/>
      <p:bldP spid="34" grpId="3" animBg="1"/>
      <p:bldP spid="34" grpId="4" animBg="1"/>
      <p:bldP spid="140" grpId="0"/>
      <p:bldP spid="141" grpId="0"/>
      <p:bldP spid="142" grpId="0"/>
      <p:bldP spid="143" grpId="0"/>
      <p:bldP spid="84" grpId="0" animBg="1"/>
      <p:bldP spid="8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燕尾形 21"/>
          <p:cNvSpPr/>
          <p:nvPr/>
        </p:nvSpPr>
        <p:spPr>
          <a:xfrm>
            <a:off x="2879924" y="188176"/>
            <a:ext cx="2196132" cy="315697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txBody>
          <a:bodyPr anchor="ctr"/>
          <a:lstStyle/>
          <a:p>
            <a:pPr algn="ctr" defTabSz="68707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600" dirty="0" smtClean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本课程教学</a:t>
            </a:r>
            <a:r>
              <a:rPr lang="zh-CN" altLang="en-US" sz="16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内容</a:t>
            </a:r>
          </a:p>
        </p:txBody>
      </p:sp>
      <p:sp>
        <p:nvSpPr>
          <p:cNvPr id="23" name="燕尾形 22"/>
          <p:cNvSpPr/>
          <p:nvPr/>
        </p:nvSpPr>
        <p:spPr>
          <a:xfrm>
            <a:off x="5004048" y="195486"/>
            <a:ext cx="216024" cy="288000"/>
          </a:xfrm>
          <a:prstGeom prst="chevron">
            <a:avLst>
              <a:gd name="adj" fmla="val 65973"/>
            </a:avLst>
          </a:prstGeom>
          <a:solidFill>
            <a:schemeClr val="accent1"/>
          </a:solidFill>
          <a:ln>
            <a:noFill/>
          </a:ln>
        </p:spPr>
        <p:txBody>
          <a:bodyPr anchor="ctr"/>
          <a:lstStyle/>
          <a:p>
            <a:pPr algn="ctr" defTabSz="687070" fontAlgn="base">
              <a:spcBef>
                <a:spcPct val="0"/>
              </a:spcBef>
              <a:spcAft>
                <a:spcPct val="0"/>
              </a:spcAft>
            </a:pPr>
            <a:endParaRPr lang="zh-CN" altLang="en-US" sz="140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2745063" y="1985777"/>
            <a:ext cx="1152128" cy="348682"/>
            <a:chOff x="1187624" y="1754477"/>
            <a:chExt cx="1152128" cy="529241"/>
          </a:xfrm>
          <a:solidFill>
            <a:schemeClr val="accent3">
              <a:lumMod val="60000"/>
              <a:lumOff val="40000"/>
            </a:schemeClr>
          </a:solidFill>
        </p:grpSpPr>
        <p:sp>
          <p:nvSpPr>
            <p:cNvPr id="10" name="流程图: 可选过程 9"/>
            <p:cNvSpPr/>
            <p:nvPr/>
          </p:nvSpPr>
          <p:spPr>
            <a:xfrm>
              <a:off x="1187624" y="1779662"/>
              <a:ext cx="1152128" cy="504056"/>
            </a:xfrm>
            <a:prstGeom prst="flowChartAlternateProcess">
              <a:avLst/>
            </a:prstGeom>
            <a:grpFill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213886" y="1754477"/>
              <a:ext cx="1125866" cy="369333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/>
                <a:t>核心基础 </a:t>
              </a:r>
              <a:endParaRPr lang="zh-CN" altLang="en-US" dirty="0"/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719572" y="898488"/>
            <a:ext cx="1152128" cy="341116"/>
            <a:chOff x="1187624" y="1753094"/>
            <a:chExt cx="1152128" cy="530624"/>
          </a:xfrm>
          <a:solidFill>
            <a:schemeClr val="accent3">
              <a:lumMod val="20000"/>
              <a:lumOff val="80000"/>
            </a:schemeClr>
          </a:solidFill>
        </p:grpSpPr>
        <p:sp>
          <p:nvSpPr>
            <p:cNvPr id="20" name="流程图: 可选过程 19"/>
            <p:cNvSpPr/>
            <p:nvPr/>
          </p:nvSpPr>
          <p:spPr>
            <a:xfrm>
              <a:off x="1187624" y="1779662"/>
              <a:ext cx="1152128" cy="504056"/>
            </a:xfrm>
            <a:prstGeom prst="flowChartAlternateProcess">
              <a:avLst/>
            </a:prstGeom>
            <a:grpFill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213886" y="1753094"/>
              <a:ext cx="1125866" cy="3693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/>
                <a:t>Java</a:t>
              </a:r>
              <a:r>
                <a:rPr lang="zh-CN" altLang="en-US" dirty="0" smtClean="0"/>
                <a:t>入门</a:t>
              </a:r>
              <a:endParaRPr lang="zh-CN" altLang="en-US" dirty="0"/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708725" y="1969184"/>
            <a:ext cx="1152128" cy="369332"/>
            <a:chOff x="1187624" y="1754477"/>
            <a:chExt cx="1152128" cy="560584"/>
          </a:xfrm>
          <a:solidFill>
            <a:schemeClr val="accent3">
              <a:lumMod val="40000"/>
              <a:lumOff val="60000"/>
            </a:schemeClr>
          </a:solidFill>
        </p:grpSpPr>
        <p:sp>
          <p:nvSpPr>
            <p:cNvPr id="25" name="流程图: 可选过程 24"/>
            <p:cNvSpPr/>
            <p:nvPr/>
          </p:nvSpPr>
          <p:spPr>
            <a:xfrm>
              <a:off x="1187624" y="1779662"/>
              <a:ext cx="1152128" cy="504056"/>
            </a:xfrm>
            <a:prstGeom prst="flowChartAlternateProcess">
              <a:avLst/>
            </a:prstGeom>
            <a:grpFill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213886" y="1754477"/>
              <a:ext cx="1125866" cy="56058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/>
                <a:t>基本语法</a:t>
              </a:r>
              <a:endParaRPr lang="zh-CN" altLang="en-US" dirty="0"/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6804248" y="832536"/>
            <a:ext cx="1152128" cy="369332"/>
            <a:chOff x="1187624" y="1754477"/>
            <a:chExt cx="1152128" cy="560584"/>
          </a:xfrm>
          <a:solidFill>
            <a:srgbClr val="00E668"/>
          </a:solidFill>
        </p:grpSpPr>
        <p:sp>
          <p:nvSpPr>
            <p:cNvPr id="28" name="流程图: 可选过程 27"/>
            <p:cNvSpPr/>
            <p:nvPr/>
          </p:nvSpPr>
          <p:spPr>
            <a:xfrm>
              <a:off x="1187624" y="1779662"/>
              <a:ext cx="1152128" cy="504056"/>
            </a:xfrm>
            <a:prstGeom prst="flowChartAlternateProcess">
              <a:avLst/>
            </a:prstGeom>
            <a:grpFill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213886" y="1754477"/>
              <a:ext cx="1125866" cy="56058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/>
                <a:t>专项应用</a:t>
              </a:r>
              <a:endParaRPr lang="zh-CN" altLang="en-US" dirty="0"/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4621284" y="1985777"/>
            <a:ext cx="1152128" cy="369332"/>
            <a:chOff x="1187624" y="1754477"/>
            <a:chExt cx="1152128" cy="560584"/>
          </a:xfrm>
          <a:solidFill>
            <a:schemeClr val="accent3">
              <a:lumMod val="60000"/>
              <a:lumOff val="40000"/>
            </a:schemeClr>
          </a:solidFill>
        </p:grpSpPr>
        <p:sp>
          <p:nvSpPr>
            <p:cNvPr id="31" name="流程图: 可选过程 30"/>
            <p:cNvSpPr/>
            <p:nvPr/>
          </p:nvSpPr>
          <p:spPr>
            <a:xfrm>
              <a:off x="1187624" y="1779662"/>
              <a:ext cx="1152128" cy="504056"/>
            </a:xfrm>
            <a:prstGeom prst="flowChartAlternateProcess">
              <a:avLst/>
            </a:prstGeom>
            <a:grpFill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213886" y="1754477"/>
              <a:ext cx="1125866" cy="56058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/>
                <a:t>应用基础</a:t>
              </a:r>
              <a:endParaRPr lang="zh-CN" altLang="en-US" dirty="0"/>
            </a:p>
          </p:txBody>
        </p:sp>
      </p:grpSp>
      <p:graphicFrame>
        <p:nvGraphicFramePr>
          <p:cNvPr id="6" name="图示 5"/>
          <p:cNvGraphicFramePr/>
          <p:nvPr>
            <p:extLst>
              <p:ext uri="{D42A27DB-BD31-4B8C-83A1-F6EECF244321}">
                <p14:modId xmlns:p14="http://schemas.microsoft.com/office/powerpoint/2010/main" val="1543688852"/>
              </p:ext>
            </p:extLst>
          </p:nvPr>
        </p:nvGraphicFramePr>
        <p:xfrm>
          <a:off x="297201" y="2166030"/>
          <a:ext cx="1952853" cy="23762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33" name="图示 32"/>
          <p:cNvGraphicFramePr/>
          <p:nvPr>
            <p:extLst>
              <p:ext uri="{D42A27DB-BD31-4B8C-83A1-F6EECF244321}">
                <p14:modId xmlns:p14="http://schemas.microsoft.com/office/powerpoint/2010/main" val="3463218695"/>
              </p:ext>
            </p:extLst>
          </p:nvPr>
        </p:nvGraphicFramePr>
        <p:xfrm>
          <a:off x="2411760" y="2355726"/>
          <a:ext cx="1872208" cy="23762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34" name="图示 33"/>
          <p:cNvGraphicFramePr/>
          <p:nvPr>
            <p:extLst>
              <p:ext uri="{D42A27DB-BD31-4B8C-83A1-F6EECF244321}">
                <p14:modId xmlns:p14="http://schemas.microsoft.com/office/powerpoint/2010/main" val="346370215"/>
              </p:ext>
            </p:extLst>
          </p:nvPr>
        </p:nvGraphicFramePr>
        <p:xfrm>
          <a:off x="4283968" y="2283718"/>
          <a:ext cx="1872208" cy="14401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graphicFrame>
        <p:nvGraphicFramePr>
          <p:cNvPr id="36" name="图示 35"/>
          <p:cNvGraphicFramePr/>
          <p:nvPr>
            <p:extLst>
              <p:ext uri="{D42A27DB-BD31-4B8C-83A1-F6EECF244321}">
                <p14:modId xmlns:p14="http://schemas.microsoft.com/office/powerpoint/2010/main" val="121230776"/>
              </p:ext>
            </p:extLst>
          </p:nvPr>
        </p:nvGraphicFramePr>
        <p:xfrm>
          <a:off x="6457339" y="1373014"/>
          <a:ext cx="1872208" cy="28549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7" r:lo="rId18" r:qs="rId19" r:cs="rId20"/>
          </a:graphicData>
        </a:graphic>
      </p:graphicFrame>
      <p:sp>
        <p:nvSpPr>
          <p:cNvPr id="7" name="下箭头 6"/>
          <p:cNvSpPr/>
          <p:nvPr/>
        </p:nvSpPr>
        <p:spPr>
          <a:xfrm>
            <a:off x="1187624" y="1239604"/>
            <a:ext cx="121143" cy="762766"/>
          </a:xfrm>
          <a:prstGeom prst="downArrow">
            <a:avLst/>
          </a:prstGeom>
          <a:solidFill>
            <a:schemeClr val="accent1">
              <a:lumMod val="75000"/>
            </a:schemeClr>
          </a:solidFill>
          <a:ln w="31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右箭头 7"/>
          <p:cNvSpPr/>
          <p:nvPr/>
        </p:nvSpPr>
        <p:spPr>
          <a:xfrm>
            <a:off x="1871700" y="2107441"/>
            <a:ext cx="873363" cy="1216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右箭头 37"/>
          <p:cNvSpPr/>
          <p:nvPr/>
        </p:nvSpPr>
        <p:spPr>
          <a:xfrm>
            <a:off x="3897191" y="2126258"/>
            <a:ext cx="710605" cy="1481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2" name="组合 41"/>
          <p:cNvGrpSpPr/>
          <p:nvPr/>
        </p:nvGrpSpPr>
        <p:grpSpPr>
          <a:xfrm>
            <a:off x="5805612" y="1501202"/>
            <a:ext cx="728294" cy="2582716"/>
            <a:chOff x="5805612" y="1501202"/>
            <a:chExt cx="728294" cy="2582716"/>
          </a:xfrm>
        </p:grpSpPr>
        <p:sp>
          <p:nvSpPr>
            <p:cNvPr id="40" name="右箭头 39"/>
            <p:cNvSpPr/>
            <p:nvPr/>
          </p:nvSpPr>
          <p:spPr>
            <a:xfrm>
              <a:off x="5805612" y="2067694"/>
              <a:ext cx="355302" cy="22108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1" name="直接连接符 40"/>
            <p:cNvCxnSpPr/>
            <p:nvPr/>
          </p:nvCxnSpPr>
          <p:spPr>
            <a:xfrm>
              <a:off x="6160914" y="1501202"/>
              <a:ext cx="0" cy="2582716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右箭头 42"/>
            <p:cNvSpPr/>
            <p:nvPr/>
          </p:nvSpPr>
          <p:spPr>
            <a:xfrm>
              <a:off x="6178604" y="1536479"/>
              <a:ext cx="355302" cy="22108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右箭头 43"/>
            <p:cNvSpPr/>
            <p:nvPr/>
          </p:nvSpPr>
          <p:spPr>
            <a:xfrm>
              <a:off x="6177103" y="2089793"/>
              <a:ext cx="355302" cy="22108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右箭头 44"/>
            <p:cNvSpPr/>
            <p:nvPr/>
          </p:nvSpPr>
          <p:spPr>
            <a:xfrm>
              <a:off x="6165229" y="2674910"/>
              <a:ext cx="355302" cy="22108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右箭头 45"/>
            <p:cNvSpPr/>
            <p:nvPr/>
          </p:nvSpPr>
          <p:spPr>
            <a:xfrm>
              <a:off x="6160914" y="3277717"/>
              <a:ext cx="355302" cy="22108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右箭头 46"/>
            <p:cNvSpPr/>
            <p:nvPr/>
          </p:nvSpPr>
          <p:spPr>
            <a:xfrm>
              <a:off x="6174282" y="3844728"/>
              <a:ext cx="355302" cy="22108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Graphic spid="6" grpId="0">
        <p:bldAsOne/>
      </p:bldGraphic>
      <p:bldGraphic spid="33" grpId="0">
        <p:bldAsOne/>
      </p:bldGraphic>
      <p:bldGraphic spid="34" grpId="0">
        <p:bldAsOne/>
      </p:bldGraphic>
      <p:bldGraphic spid="36" grpId="0">
        <p:bldAsOne/>
      </p:bldGraphic>
      <p:bldP spid="7" grpId="0" animBg="1"/>
      <p:bldP spid="8" grpId="0" animBg="1"/>
      <p:bldP spid="38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图片 38"/>
          <p:cNvPicPr>
            <a:picLocks noChangeAspect="1"/>
          </p:cNvPicPr>
          <p:nvPr/>
        </p:nvPicPr>
        <p:blipFill rotWithShape="1"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909" r="25025"/>
          <a:stretch>
            <a:fillRect/>
          </a:stretch>
        </p:blipFill>
        <p:spPr>
          <a:xfrm>
            <a:off x="3840251" y="0"/>
            <a:ext cx="5292624" cy="3345532"/>
          </a:xfrm>
          <a:prstGeom prst="rect">
            <a:avLst/>
          </a:prstGeom>
        </p:spPr>
      </p:pic>
      <p:pic>
        <p:nvPicPr>
          <p:cNvPr id="40" name="图片 39"/>
          <p:cNvPicPr>
            <a:picLocks noChangeAspect="1"/>
          </p:cNvPicPr>
          <p:nvPr/>
        </p:nvPicPr>
        <p:blipFill rotWithShape="1"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601" r="1"/>
          <a:stretch>
            <a:fillRect/>
          </a:stretch>
        </p:blipFill>
        <p:spPr>
          <a:xfrm>
            <a:off x="-1001604" y="2299647"/>
            <a:ext cx="4213525" cy="3967760"/>
          </a:xfrm>
          <a:prstGeom prst="rect">
            <a:avLst/>
          </a:prstGeom>
        </p:spPr>
      </p:pic>
      <p:sp>
        <p:nvSpPr>
          <p:cNvPr id="18" name="对角圆角矩形 17"/>
          <p:cNvSpPr/>
          <p:nvPr/>
        </p:nvSpPr>
        <p:spPr bwMode="auto">
          <a:xfrm>
            <a:off x="4230803" y="1419622"/>
            <a:ext cx="1440000" cy="1440000"/>
          </a:xfrm>
          <a:prstGeom prst="round2DiagRect">
            <a:avLst/>
          </a:prstGeom>
          <a:gradFill flip="none" rotWithShape="1">
            <a:gsLst>
              <a:gs pos="50000">
                <a:schemeClr val="bg1">
                  <a:lumMod val="95000"/>
                </a:schemeClr>
              </a:gs>
              <a:gs pos="100000">
                <a:schemeClr val="bg1">
                  <a:lumMod val="75000"/>
                </a:schemeClr>
              </a:gs>
              <a:gs pos="0">
                <a:schemeClr val="bg1"/>
              </a:gs>
            </a:gsLst>
            <a:lin ang="18900000" scaled="0"/>
            <a:tileRect/>
          </a:gradFill>
          <a:ln w="38100">
            <a:gradFill>
              <a:gsLst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8100000" scaled="0"/>
            </a:gradFill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503450" y="1712705"/>
            <a:ext cx="894813" cy="948895"/>
          </a:xfrm>
          <a:prstGeom prst="rect">
            <a:avLst/>
          </a:prstGeom>
          <a:noFill/>
        </p:spPr>
        <p:txBody>
          <a:bodyPr wrap="square" lIns="101522" tIns="50759" rIns="101522" bIns="50759" rtlCol="0">
            <a:spAutoFit/>
          </a:bodyPr>
          <a:lstStyle>
            <a:defPPr>
              <a:defRPr lang="zh-CN"/>
            </a:defPPr>
            <a:lvl1pPr algn="ctr">
              <a:defRPr sz="5400" b="1">
                <a:solidFill>
                  <a:schemeClr val="accent1"/>
                </a:solidFill>
                <a:effectLst>
                  <a:innerShdw blurRad="50800" dist="63500" dir="18900000">
                    <a:prstClr val="black">
                      <a:alpha val="30000"/>
                    </a:prstClr>
                  </a:innerShdw>
                </a:effectLst>
                <a:latin typeface="Impact" panose="020B0806030902050204" pitchFamily="34" charset="0"/>
                <a:cs typeface="Aharoni" panose="02010803020104030203" pitchFamily="2" charset="-79"/>
              </a:defRPr>
            </a:lvl1pPr>
          </a:lstStyle>
          <a:p>
            <a:r>
              <a:rPr lang="zh-CN" altLang="en-US" sz="5500" dirty="0" smtClean="0"/>
              <a:t>聆</a:t>
            </a:r>
            <a:endParaRPr lang="zh-CN" altLang="en-US" sz="5500" dirty="0"/>
          </a:p>
        </p:txBody>
      </p:sp>
      <p:sp>
        <p:nvSpPr>
          <p:cNvPr id="21" name="对角圆角矩形 20"/>
          <p:cNvSpPr/>
          <p:nvPr/>
        </p:nvSpPr>
        <p:spPr bwMode="auto">
          <a:xfrm>
            <a:off x="5557153" y="1958493"/>
            <a:ext cx="1440000" cy="1440000"/>
          </a:xfrm>
          <a:prstGeom prst="round2DiagRect">
            <a:avLst/>
          </a:prstGeom>
          <a:gradFill flip="none" rotWithShape="1">
            <a:gsLst>
              <a:gs pos="50000">
                <a:schemeClr val="bg1">
                  <a:lumMod val="95000"/>
                </a:schemeClr>
              </a:gs>
              <a:gs pos="100000">
                <a:schemeClr val="bg1">
                  <a:lumMod val="75000"/>
                </a:schemeClr>
              </a:gs>
              <a:gs pos="0">
                <a:schemeClr val="bg1"/>
              </a:gs>
            </a:gsLst>
            <a:lin ang="18900000" scaled="0"/>
            <a:tileRect/>
          </a:gradFill>
          <a:ln w="38100">
            <a:gradFill>
              <a:gsLst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8100000" scaled="0"/>
            </a:gradFill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829805" y="2251582"/>
            <a:ext cx="894813" cy="948895"/>
          </a:xfrm>
          <a:prstGeom prst="rect">
            <a:avLst/>
          </a:prstGeom>
          <a:noFill/>
        </p:spPr>
        <p:txBody>
          <a:bodyPr wrap="square" lIns="101522" tIns="50759" rIns="101522" bIns="50759" rtlCol="0">
            <a:spAutoFit/>
          </a:bodyPr>
          <a:lstStyle>
            <a:defPPr>
              <a:defRPr lang="zh-CN"/>
            </a:defPPr>
            <a:lvl1pPr algn="ctr">
              <a:defRPr sz="5400" b="1">
                <a:solidFill>
                  <a:schemeClr val="accent1"/>
                </a:solidFill>
                <a:effectLst>
                  <a:innerShdw blurRad="50800" dist="63500" dir="18900000">
                    <a:prstClr val="black">
                      <a:alpha val="30000"/>
                    </a:prstClr>
                  </a:innerShdw>
                </a:effectLst>
                <a:latin typeface="Impact" panose="020B0806030902050204" pitchFamily="34" charset="0"/>
                <a:cs typeface="Aharoni" panose="02010803020104030203" pitchFamily="2" charset="-79"/>
              </a:defRPr>
            </a:lvl1pPr>
          </a:lstStyle>
          <a:p>
            <a:r>
              <a:rPr lang="zh-CN" altLang="en-US" sz="5500" dirty="0" smtClean="0"/>
              <a:t>听</a:t>
            </a:r>
            <a:endParaRPr lang="zh-CN" altLang="en-US" sz="5500" dirty="0"/>
          </a:p>
        </p:txBody>
      </p:sp>
      <p:sp>
        <p:nvSpPr>
          <p:cNvPr id="15" name="对角圆角矩形 14"/>
          <p:cNvSpPr/>
          <p:nvPr/>
        </p:nvSpPr>
        <p:spPr bwMode="auto">
          <a:xfrm>
            <a:off x="3335465" y="2351453"/>
            <a:ext cx="1440000" cy="1440000"/>
          </a:xfrm>
          <a:prstGeom prst="round2DiagRect">
            <a:avLst/>
          </a:prstGeom>
          <a:gradFill flip="none" rotWithShape="1">
            <a:gsLst>
              <a:gs pos="50000">
                <a:schemeClr val="bg1">
                  <a:lumMod val="95000"/>
                </a:schemeClr>
              </a:gs>
              <a:gs pos="100000">
                <a:schemeClr val="bg1">
                  <a:lumMod val="75000"/>
                </a:schemeClr>
              </a:gs>
              <a:gs pos="0">
                <a:schemeClr val="bg1"/>
              </a:gs>
            </a:gsLst>
            <a:lin ang="18900000" scaled="0"/>
            <a:tileRect/>
          </a:gradFill>
          <a:ln w="38100">
            <a:gradFill>
              <a:gsLst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8100000" scaled="0"/>
            </a:gradFill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608117" y="2644505"/>
            <a:ext cx="894813" cy="948895"/>
          </a:xfrm>
          <a:prstGeom prst="rect">
            <a:avLst/>
          </a:prstGeom>
          <a:noFill/>
        </p:spPr>
        <p:txBody>
          <a:bodyPr wrap="square" lIns="101522" tIns="50759" rIns="101522" bIns="50759" rtlCol="0">
            <a:spAutoFit/>
          </a:bodyPr>
          <a:lstStyle>
            <a:defPPr>
              <a:defRPr lang="zh-CN"/>
            </a:defPPr>
            <a:lvl1pPr algn="ctr">
              <a:defRPr sz="5400" b="1">
                <a:solidFill>
                  <a:schemeClr val="accent1"/>
                </a:solidFill>
                <a:effectLst>
                  <a:innerShdw blurRad="50800" dist="63500" dir="18900000">
                    <a:prstClr val="black">
                      <a:alpha val="30000"/>
                    </a:prstClr>
                  </a:innerShdw>
                </a:effectLst>
                <a:latin typeface="Impact" panose="020B0806030902050204" pitchFamily="34" charset="0"/>
                <a:cs typeface="Aharoni" panose="02010803020104030203" pitchFamily="2" charset="-79"/>
              </a:defRPr>
            </a:lvl1pPr>
          </a:lstStyle>
          <a:p>
            <a:r>
              <a:rPr lang="zh-CN" altLang="en-US" sz="5500" dirty="0"/>
              <a:t>谢</a:t>
            </a:r>
          </a:p>
        </p:txBody>
      </p:sp>
      <p:sp>
        <p:nvSpPr>
          <p:cNvPr id="3" name="对角圆角矩形 2"/>
          <p:cNvSpPr/>
          <p:nvPr/>
        </p:nvSpPr>
        <p:spPr bwMode="auto">
          <a:xfrm>
            <a:off x="2219894" y="1635842"/>
            <a:ext cx="1440000" cy="1440000"/>
          </a:xfrm>
          <a:prstGeom prst="round2DiagRect">
            <a:avLst/>
          </a:prstGeom>
          <a:gradFill flip="none" rotWithShape="1">
            <a:gsLst>
              <a:gs pos="50000">
                <a:schemeClr val="bg1">
                  <a:lumMod val="95000"/>
                </a:schemeClr>
              </a:gs>
              <a:gs pos="100000">
                <a:schemeClr val="bg1">
                  <a:lumMod val="75000"/>
                </a:schemeClr>
              </a:gs>
              <a:gs pos="0">
                <a:schemeClr val="bg1"/>
              </a:gs>
            </a:gsLst>
            <a:lin ang="18900000" scaled="0"/>
            <a:tileRect/>
          </a:gradFill>
          <a:ln w="38100">
            <a:gradFill>
              <a:gsLst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8100000" scaled="0"/>
            </a:gradFill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501511" y="1928887"/>
            <a:ext cx="894813" cy="948895"/>
          </a:xfrm>
          <a:prstGeom prst="rect">
            <a:avLst/>
          </a:prstGeom>
          <a:noFill/>
          <a:ln w="22225">
            <a:noFill/>
          </a:ln>
        </p:spPr>
        <p:txBody>
          <a:bodyPr wrap="square" lIns="101522" tIns="50759" rIns="101522" bIns="50759" rtlCol="0">
            <a:spAutoFit/>
          </a:bodyPr>
          <a:lstStyle/>
          <a:p>
            <a:pPr algn="ctr"/>
            <a:r>
              <a:rPr lang="zh-CN" altLang="en-US" sz="5500" b="1" dirty="0">
                <a:solidFill>
                  <a:schemeClr val="accent1"/>
                </a:solidFill>
                <a:effectLst>
                  <a:innerShdw blurRad="50800" dist="63500" dir="18900000">
                    <a:prstClr val="black">
                      <a:alpha val="30000"/>
                    </a:prstClr>
                  </a:innerShdw>
                </a:effectLst>
                <a:latin typeface="Impact" panose="020B0806030902050204" pitchFamily="34" charset="0"/>
                <a:cs typeface="Aharoni" panose="02010803020104030203" pitchFamily="2" charset="-79"/>
              </a:rPr>
              <a:t>谢</a:t>
            </a:r>
            <a:endParaRPr lang="zh-CN" altLang="en-US" sz="5000" b="1" dirty="0">
              <a:solidFill>
                <a:schemeClr val="accent1"/>
              </a:solidFill>
              <a:effectLst>
                <a:innerShdw blurRad="50800" dist="63500" dir="18900000">
                  <a:prstClr val="black">
                    <a:alpha val="30000"/>
                  </a:prstClr>
                </a:innerShdw>
              </a:effectLst>
              <a:latin typeface="Impact" panose="020B0806030902050204" pitchFamily="34" charset="0"/>
              <a:cs typeface="Aharoni" panose="02010803020104030203" pitchFamily="2" charset="-79"/>
            </a:endParaRPr>
          </a:p>
        </p:txBody>
      </p:sp>
      <p:sp>
        <p:nvSpPr>
          <p:cNvPr id="23" name="MH_Other_4"/>
          <p:cNvSpPr/>
          <p:nvPr>
            <p:custDataLst>
              <p:tags r:id="rId1"/>
            </p:custDataLst>
          </p:nvPr>
        </p:nvSpPr>
        <p:spPr>
          <a:xfrm>
            <a:off x="6517528" y="3551487"/>
            <a:ext cx="432000" cy="432000"/>
          </a:xfrm>
          <a:prstGeom prst="ellipse">
            <a:avLst/>
          </a:prstGeom>
          <a:gradFill flip="none" rotWithShape="1">
            <a:gsLst>
              <a:gs pos="100000">
                <a:schemeClr val="bg1"/>
              </a:gs>
              <a:gs pos="0">
                <a:srgbClr val="E0E0E0"/>
              </a:gs>
            </a:gsLst>
            <a:lin ang="8100000" scaled="0"/>
            <a:tileRect/>
          </a:gradFill>
          <a:ln w="15875">
            <a:gradFill>
              <a:gsLst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8100000" scaled="0"/>
            </a:gradFill>
          </a:ln>
          <a:effectLst>
            <a:outerShdw blurRad="279400" dist="1016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522" tIns="50759" rIns="101522" bIns="50759" anchor="ctr"/>
          <a:lstStyle/>
          <a:p>
            <a:pPr algn="ctr"/>
            <a:endParaRPr lang="en-US">
              <a:solidFill>
                <a:prstClr val="white"/>
              </a:solidFill>
              <a:sym typeface="+mn-lt"/>
            </a:endParaRPr>
          </a:p>
        </p:txBody>
      </p:sp>
      <p:sp>
        <p:nvSpPr>
          <p:cNvPr id="24" name="MH_Other_4"/>
          <p:cNvSpPr/>
          <p:nvPr>
            <p:custDataLst>
              <p:tags r:id="rId2"/>
            </p:custDataLst>
          </p:nvPr>
        </p:nvSpPr>
        <p:spPr>
          <a:xfrm>
            <a:off x="2394255" y="3418413"/>
            <a:ext cx="269512" cy="266399"/>
          </a:xfrm>
          <a:prstGeom prst="ellipse">
            <a:avLst/>
          </a:prstGeom>
          <a:gradFill flip="none" rotWithShape="1">
            <a:gsLst>
              <a:gs pos="100000">
                <a:schemeClr val="bg1"/>
              </a:gs>
              <a:gs pos="0">
                <a:srgbClr val="E0E0E0"/>
              </a:gs>
            </a:gsLst>
            <a:lin ang="8100000" scaled="0"/>
            <a:tileRect/>
          </a:gradFill>
          <a:ln w="15875">
            <a:gradFill>
              <a:gsLst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8100000" scaled="0"/>
            </a:gradFill>
          </a:ln>
          <a:effectLst>
            <a:outerShdw blurRad="279400" dist="1016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522" tIns="50759" rIns="101522" bIns="50759" anchor="ctr"/>
          <a:lstStyle/>
          <a:p>
            <a:pPr algn="ctr"/>
            <a:endParaRPr lang="en-US">
              <a:solidFill>
                <a:prstClr val="white"/>
              </a:solidFill>
              <a:sym typeface="+mn-lt"/>
            </a:endParaRPr>
          </a:p>
        </p:txBody>
      </p:sp>
      <p:sp>
        <p:nvSpPr>
          <p:cNvPr id="25" name="MH_Other_4"/>
          <p:cNvSpPr/>
          <p:nvPr>
            <p:custDataLst>
              <p:tags r:id="rId3"/>
            </p:custDataLst>
          </p:nvPr>
        </p:nvSpPr>
        <p:spPr>
          <a:xfrm>
            <a:off x="7615243" y="1571064"/>
            <a:ext cx="576000" cy="576000"/>
          </a:xfrm>
          <a:prstGeom prst="ellipse">
            <a:avLst/>
          </a:prstGeom>
          <a:gradFill flip="none" rotWithShape="1">
            <a:gsLst>
              <a:gs pos="100000">
                <a:schemeClr val="accent1"/>
              </a:gs>
              <a:gs pos="0">
                <a:schemeClr val="accent1">
                  <a:lumMod val="75000"/>
                </a:schemeClr>
              </a:gs>
            </a:gsLst>
            <a:lin ang="8100000" scaled="0"/>
            <a:tileRect/>
          </a:gradFill>
          <a:ln w="15875">
            <a:noFill/>
          </a:ln>
          <a:effectLst>
            <a:outerShdw blurRad="279400" dist="1016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522" tIns="50759" rIns="101522" bIns="50759" anchor="ctr"/>
          <a:lstStyle/>
          <a:p>
            <a:pPr algn="ctr"/>
            <a:endParaRPr lang="en-US">
              <a:solidFill>
                <a:prstClr val="white"/>
              </a:solidFill>
              <a:sym typeface="+mn-lt"/>
            </a:endParaRPr>
          </a:p>
        </p:txBody>
      </p:sp>
      <p:sp>
        <p:nvSpPr>
          <p:cNvPr id="26" name="MH_Other_4"/>
          <p:cNvSpPr/>
          <p:nvPr>
            <p:custDataLst>
              <p:tags r:id="rId4"/>
            </p:custDataLst>
          </p:nvPr>
        </p:nvSpPr>
        <p:spPr>
          <a:xfrm>
            <a:off x="702475" y="2495417"/>
            <a:ext cx="576000" cy="576000"/>
          </a:xfrm>
          <a:prstGeom prst="ellipse">
            <a:avLst/>
          </a:prstGeom>
          <a:gradFill flip="none" rotWithShape="1">
            <a:gsLst>
              <a:gs pos="100000">
                <a:schemeClr val="accent1"/>
              </a:gs>
              <a:gs pos="0">
                <a:schemeClr val="accent1">
                  <a:lumMod val="75000"/>
                </a:schemeClr>
              </a:gs>
            </a:gsLst>
            <a:lin ang="8100000" scaled="0"/>
            <a:tileRect/>
          </a:gradFill>
          <a:ln w="15875">
            <a:noFill/>
          </a:ln>
          <a:effectLst>
            <a:outerShdw blurRad="279400" dist="1016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522" tIns="50759" rIns="101522" bIns="50759" anchor="ctr"/>
          <a:lstStyle/>
          <a:p>
            <a:pPr algn="ctr"/>
            <a:endParaRPr lang="en-US">
              <a:solidFill>
                <a:prstClr val="white"/>
              </a:solidFill>
              <a:sym typeface="+mn-lt"/>
            </a:endParaRPr>
          </a:p>
        </p:txBody>
      </p:sp>
      <p:sp>
        <p:nvSpPr>
          <p:cNvPr id="27" name="MH_Other_4"/>
          <p:cNvSpPr/>
          <p:nvPr>
            <p:custDataLst>
              <p:tags r:id="rId5"/>
            </p:custDataLst>
          </p:nvPr>
        </p:nvSpPr>
        <p:spPr>
          <a:xfrm>
            <a:off x="1422555" y="3172249"/>
            <a:ext cx="355390" cy="351284"/>
          </a:xfrm>
          <a:prstGeom prst="ellipse">
            <a:avLst/>
          </a:prstGeom>
          <a:gradFill flip="none" rotWithShape="1">
            <a:gsLst>
              <a:gs pos="100000">
                <a:schemeClr val="bg1"/>
              </a:gs>
              <a:gs pos="0">
                <a:srgbClr val="E0E0E0"/>
              </a:gs>
            </a:gsLst>
            <a:lin ang="8100000" scaled="0"/>
            <a:tileRect/>
          </a:gradFill>
          <a:ln w="15875">
            <a:gradFill>
              <a:gsLst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8100000" scaled="0"/>
            </a:gradFill>
          </a:ln>
          <a:effectLst>
            <a:outerShdw blurRad="279400" dist="1016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522" tIns="50759" rIns="101522" bIns="50759" anchor="ctr"/>
          <a:lstStyle/>
          <a:p>
            <a:pPr algn="ctr"/>
            <a:endParaRPr lang="en-US">
              <a:solidFill>
                <a:prstClr val="white"/>
              </a:solidFill>
              <a:sym typeface="+mn-lt"/>
            </a:endParaRPr>
          </a:p>
        </p:txBody>
      </p:sp>
      <p:sp>
        <p:nvSpPr>
          <p:cNvPr id="28" name="MH_Other_4"/>
          <p:cNvSpPr/>
          <p:nvPr>
            <p:custDataLst>
              <p:tags r:id="rId6"/>
            </p:custDataLst>
          </p:nvPr>
        </p:nvSpPr>
        <p:spPr>
          <a:xfrm>
            <a:off x="6131800" y="1290930"/>
            <a:ext cx="288000" cy="288000"/>
          </a:xfrm>
          <a:prstGeom prst="ellipse">
            <a:avLst/>
          </a:prstGeom>
          <a:gradFill flip="none" rotWithShape="1">
            <a:gsLst>
              <a:gs pos="100000">
                <a:schemeClr val="bg1"/>
              </a:gs>
              <a:gs pos="0">
                <a:srgbClr val="E0E0E0"/>
              </a:gs>
            </a:gsLst>
            <a:lin ang="8100000" scaled="0"/>
            <a:tileRect/>
          </a:gradFill>
          <a:ln w="15875">
            <a:gradFill>
              <a:gsLst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8100000" scaled="0"/>
            </a:gradFill>
          </a:ln>
          <a:effectLst>
            <a:outerShdw blurRad="279400" dist="1016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522" tIns="50759" rIns="101522" bIns="50759" anchor="ctr"/>
          <a:lstStyle/>
          <a:p>
            <a:pPr algn="ctr"/>
            <a:endParaRPr lang="en-US">
              <a:solidFill>
                <a:prstClr val="white"/>
              </a:solidFill>
              <a:sym typeface="+mn-lt"/>
            </a:endParaRPr>
          </a:p>
        </p:txBody>
      </p:sp>
      <p:sp>
        <p:nvSpPr>
          <p:cNvPr id="29" name="MH_Other_4"/>
          <p:cNvSpPr/>
          <p:nvPr>
            <p:custDataLst>
              <p:tags r:id="rId7"/>
            </p:custDataLst>
          </p:nvPr>
        </p:nvSpPr>
        <p:spPr>
          <a:xfrm>
            <a:off x="2412202" y="1117008"/>
            <a:ext cx="351847" cy="347783"/>
          </a:xfrm>
          <a:prstGeom prst="ellipse">
            <a:avLst/>
          </a:prstGeom>
          <a:gradFill flip="none" rotWithShape="1">
            <a:gsLst>
              <a:gs pos="100000">
                <a:schemeClr val="bg1"/>
              </a:gs>
              <a:gs pos="0">
                <a:srgbClr val="E0E0E0"/>
              </a:gs>
            </a:gsLst>
            <a:lin ang="8100000" scaled="0"/>
            <a:tileRect/>
          </a:gradFill>
          <a:ln w="15875">
            <a:gradFill>
              <a:gsLst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8100000" scaled="0"/>
            </a:gradFill>
          </a:ln>
          <a:effectLst>
            <a:outerShdw blurRad="279400" dist="1016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522" tIns="50759" rIns="101522" bIns="50759" anchor="ctr"/>
          <a:lstStyle/>
          <a:p>
            <a:pPr algn="ctr"/>
            <a:endParaRPr lang="en-US">
              <a:solidFill>
                <a:prstClr val="white"/>
              </a:solidFill>
              <a:sym typeface="+mn-lt"/>
            </a:endParaRPr>
          </a:p>
        </p:txBody>
      </p:sp>
      <p:sp>
        <p:nvSpPr>
          <p:cNvPr id="30" name="MH_Other_4"/>
          <p:cNvSpPr/>
          <p:nvPr>
            <p:custDataLst>
              <p:tags r:id="rId8"/>
            </p:custDataLst>
          </p:nvPr>
        </p:nvSpPr>
        <p:spPr>
          <a:xfrm>
            <a:off x="5099198" y="3250451"/>
            <a:ext cx="234000" cy="231297"/>
          </a:xfrm>
          <a:prstGeom prst="ellipse">
            <a:avLst/>
          </a:prstGeom>
          <a:gradFill flip="none" rotWithShape="1">
            <a:gsLst>
              <a:gs pos="100000">
                <a:schemeClr val="bg1"/>
              </a:gs>
              <a:gs pos="0">
                <a:srgbClr val="E0E0E0"/>
              </a:gs>
            </a:gsLst>
            <a:lin ang="8100000" scaled="0"/>
            <a:tileRect/>
          </a:gradFill>
          <a:ln w="15875">
            <a:gradFill>
              <a:gsLst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8100000" scaled="0"/>
            </a:gradFill>
          </a:ln>
          <a:effectLst>
            <a:outerShdw blurRad="279400" dist="1016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522" tIns="50759" rIns="101522" bIns="50759" anchor="ctr"/>
          <a:lstStyle/>
          <a:p>
            <a:pPr algn="ctr"/>
            <a:endParaRPr lang="en-US">
              <a:solidFill>
                <a:prstClr val="white"/>
              </a:solidFill>
              <a:sym typeface="+mn-lt"/>
            </a:endParaRPr>
          </a:p>
        </p:txBody>
      </p:sp>
      <p:sp>
        <p:nvSpPr>
          <p:cNvPr id="31" name="MH_Other_4"/>
          <p:cNvSpPr/>
          <p:nvPr>
            <p:custDataLst>
              <p:tags r:id="rId9"/>
            </p:custDataLst>
          </p:nvPr>
        </p:nvSpPr>
        <p:spPr>
          <a:xfrm>
            <a:off x="7255043" y="3324842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accent1"/>
              </a:gs>
              <a:gs pos="0">
                <a:schemeClr val="accent1">
                  <a:lumMod val="75000"/>
                </a:schemeClr>
              </a:gs>
            </a:gsLst>
            <a:lin ang="8100000" scaled="0"/>
            <a:tileRect/>
          </a:gradFill>
          <a:ln w="15875">
            <a:noFill/>
          </a:ln>
          <a:effectLst>
            <a:outerShdw blurRad="279400" dist="1016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522" tIns="50759" rIns="101522" bIns="50759" anchor="ctr"/>
          <a:lstStyle/>
          <a:p>
            <a:pPr algn="ctr"/>
            <a:endParaRPr lang="en-US">
              <a:solidFill>
                <a:prstClr val="white"/>
              </a:solidFill>
              <a:sym typeface="+mn-lt"/>
            </a:endParaRPr>
          </a:p>
        </p:txBody>
      </p:sp>
      <p:sp>
        <p:nvSpPr>
          <p:cNvPr id="32" name="MH_Other_4"/>
          <p:cNvSpPr/>
          <p:nvPr>
            <p:custDataLst>
              <p:tags r:id="rId10"/>
            </p:custDataLst>
          </p:nvPr>
        </p:nvSpPr>
        <p:spPr>
          <a:xfrm>
            <a:off x="1467159" y="1927496"/>
            <a:ext cx="324000" cy="324000"/>
          </a:xfrm>
          <a:prstGeom prst="ellipse">
            <a:avLst/>
          </a:prstGeom>
          <a:solidFill>
            <a:schemeClr val="accent2"/>
          </a:solidFill>
          <a:ln w="15875">
            <a:noFill/>
          </a:ln>
          <a:effectLst>
            <a:outerShdw blurRad="279400" dist="1016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522" tIns="50759" rIns="101522" bIns="50759" anchor="ctr"/>
          <a:lstStyle/>
          <a:p>
            <a:pPr algn="ctr"/>
            <a:endParaRPr lang="en-US">
              <a:solidFill>
                <a:prstClr val="white"/>
              </a:solidFill>
              <a:sym typeface="+mn-lt"/>
            </a:endParaRPr>
          </a:p>
        </p:txBody>
      </p:sp>
      <p:sp>
        <p:nvSpPr>
          <p:cNvPr id="33" name="MH_Other_4"/>
          <p:cNvSpPr/>
          <p:nvPr>
            <p:custDataLst>
              <p:tags r:id="rId11"/>
            </p:custDataLst>
          </p:nvPr>
        </p:nvSpPr>
        <p:spPr>
          <a:xfrm>
            <a:off x="3493764" y="1571064"/>
            <a:ext cx="288000" cy="288000"/>
          </a:xfrm>
          <a:prstGeom prst="ellipse">
            <a:avLst/>
          </a:prstGeom>
          <a:solidFill>
            <a:schemeClr val="accent2"/>
          </a:solidFill>
          <a:ln w="15875">
            <a:noFill/>
          </a:ln>
          <a:effectLst>
            <a:outerShdw blurRad="279400" dist="1016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522" tIns="50759" rIns="101522" bIns="50759" anchor="ctr"/>
          <a:lstStyle/>
          <a:p>
            <a:pPr algn="ctr"/>
            <a:endParaRPr lang="en-US">
              <a:solidFill>
                <a:prstClr val="white"/>
              </a:solidFill>
              <a:sym typeface="+mn-lt"/>
            </a:endParaRPr>
          </a:p>
        </p:txBody>
      </p:sp>
      <p:sp>
        <p:nvSpPr>
          <p:cNvPr id="34" name="MH_Other_4"/>
          <p:cNvSpPr/>
          <p:nvPr>
            <p:custDataLst>
              <p:tags r:id="rId12"/>
            </p:custDataLst>
          </p:nvPr>
        </p:nvSpPr>
        <p:spPr>
          <a:xfrm>
            <a:off x="5673938" y="3524459"/>
            <a:ext cx="200773" cy="200773"/>
          </a:xfrm>
          <a:prstGeom prst="ellipse">
            <a:avLst/>
          </a:prstGeom>
          <a:solidFill>
            <a:schemeClr val="accent2"/>
          </a:solidFill>
          <a:ln w="15875">
            <a:noFill/>
          </a:ln>
          <a:effectLst>
            <a:outerShdw blurRad="279400" dist="1016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522" tIns="50759" rIns="101522" bIns="50759" anchor="ctr"/>
          <a:lstStyle/>
          <a:p>
            <a:pPr algn="ctr"/>
            <a:endParaRPr lang="en-US">
              <a:solidFill>
                <a:prstClr val="white"/>
              </a:solidFill>
              <a:sym typeface="+mn-lt"/>
            </a:endParaRPr>
          </a:p>
        </p:txBody>
      </p:sp>
      <p:sp>
        <p:nvSpPr>
          <p:cNvPr id="35" name="MH_Other_4"/>
          <p:cNvSpPr/>
          <p:nvPr>
            <p:custDataLst>
              <p:tags r:id="rId13"/>
            </p:custDataLst>
          </p:nvPr>
        </p:nvSpPr>
        <p:spPr>
          <a:xfrm>
            <a:off x="5129909" y="1059618"/>
            <a:ext cx="216000" cy="216000"/>
          </a:xfrm>
          <a:prstGeom prst="ellipse">
            <a:avLst/>
          </a:prstGeom>
          <a:gradFill flip="none" rotWithShape="1">
            <a:gsLst>
              <a:gs pos="100000">
                <a:schemeClr val="accent1"/>
              </a:gs>
              <a:gs pos="0">
                <a:schemeClr val="accent1">
                  <a:lumMod val="75000"/>
                </a:schemeClr>
              </a:gs>
            </a:gsLst>
            <a:lin ang="8100000" scaled="0"/>
            <a:tileRect/>
          </a:gradFill>
          <a:ln w="15875">
            <a:noFill/>
          </a:ln>
          <a:effectLst>
            <a:outerShdw blurRad="279400" dist="1016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522" tIns="50759" rIns="101522" bIns="50759" anchor="ctr"/>
          <a:lstStyle/>
          <a:p>
            <a:pPr algn="ctr"/>
            <a:endParaRPr lang="en-US">
              <a:solidFill>
                <a:prstClr val="white"/>
              </a:solidFill>
              <a:sym typeface="+mn-lt"/>
            </a:endParaRPr>
          </a:p>
        </p:txBody>
      </p:sp>
      <p:sp>
        <p:nvSpPr>
          <p:cNvPr id="36" name="MH_Other_4"/>
          <p:cNvSpPr/>
          <p:nvPr>
            <p:custDataLst>
              <p:tags r:id="rId14"/>
            </p:custDataLst>
          </p:nvPr>
        </p:nvSpPr>
        <p:spPr>
          <a:xfrm>
            <a:off x="3062934" y="3366062"/>
            <a:ext cx="180000" cy="180000"/>
          </a:xfrm>
          <a:prstGeom prst="ellipse">
            <a:avLst/>
          </a:prstGeom>
          <a:gradFill flip="none" rotWithShape="1">
            <a:gsLst>
              <a:gs pos="100000">
                <a:schemeClr val="accent1"/>
              </a:gs>
              <a:gs pos="0">
                <a:schemeClr val="accent1">
                  <a:lumMod val="75000"/>
                </a:schemeClr>
              </a:gs>
            </a:gsLst>
            <a:lin ang="8100000" scaled="0"/>
            <a:tileRect/>
          </a:gradFill>
          <a:ln w="15875">
            <a:noFill/>
          </a:ln>
          <a:effectLst>
            <a:outerShdw blurRad="279400" dist="1016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522" tIns="50759" rIns="101522" bIns="50759" anchor="ctr"/>
          <a:lstStyle/>
          <a:p>
            <a:pPr algn="ctr"/>
            <a:endParaRPr lang="en-US">
              <a:solidFill>
                <a:prstClr val="white"/>
              </a:solidFill>
              <a:sym typeface="+mn-lt"/>
            </a:endParaRPr>
          </a:p>
        </p:txBody>
      </p:sp>
      <p:sp>
        <p:nvSpPr>
          <p:cNvPr id="37" name="MH_Other_4"/>
          <p:cNvSpPr/>
          <p:nvPr>
            <p:custDataLst>
              <p:tags r:id="rId15"/>
            </p:custDataLst>
          </p:nvPr>
        </p:nvSpPr>
        <p:spPr>
          <a:xfrm>
            <a:off x="7363044" y="2495417"/>
            <a:ext cx="144000" cy="144000"/>
          </a:xfrm>
          <a:prstGeom prst="ellipse">
            <a:avLst/>
          </a:prstGeom>
          <a:solidFill>
            <a:schemeClr val="accent2"/>
          </a:solidFill>
          <a:ln w="15875">
            <a:noFill/>
          </a:ln>
          <a:effectLst>
            <a:outerShdw blurRad="279400" dist="1016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522" tIns="50759" rIns="101522" bIns="50759" anchor="ctr"/>
          <a:lstStyle/>
          <a:p>
            <a:pPr algn="ctr"/>
            <a:endParaRPr lang="en-US">
              <a:solidFill>
                <a:prstClr val="white"/>
              </a:solidFill>
              <a:sym typeface="+mn-lt"/>
            </a:endParaRPr>
          </a:p>
        </p:txBody>
      </p:sp>
      <p:sp>
        <p:nvSpPr>
          <p:cNvPr id="38" name="MH_Other_4"/>
          <p:cNvSpPr/>
          <p:nvPr>
            <p:custDataLst>
              <p:tags r:id="rId16"/>
            </p:custDataLst>
          </p:nvPr>
        </p:nvSpPr>
        <p:spPr>
          <a:xfrm>
            <a:off x="4521560" y="3713898"/>
            <a:ext cx="252000" cy="252000"/>
          </a:xfrm>
          <a:prstGeom prst="ellipse">
            <a:avLst/>
          </a:prstGeom>
          <a:gradFill flip="none" rotWithShape="1">
            <a:gsLst>
              <a:gs pos="100000">
                <a:schemeClr val="accent1"/>
              </a:gs>
              <a:gs pos="0">
                <a:schemeClr val="accent1">
                  <a:lumMod val="75000"/>
                </a:schemeClr>
              </a:gs>
            </a:gsLst>
            <a:lin ang="8100000" scaled="0"/>
            <a:tileRect/>
          </a:gradFill>
          <a:ln w="15875">
            <a:noFill/>
          </a:ln>
          <a:effectLst>
            <a:outerShdw blurRad="279400" dist="1016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522" tIns="50759" rIns="101522" bIns="50759" anchor="ctr"/>
          <a:lstStyle/>
          <a:p>
            <a:pPr algn="ctr"/>
            <a:endParaRPr lang="en-US">
              <a:solidFill>
                <a:prstClr val="white"/>
              </a:solidFill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9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6" fill="hold" grpId="0" nodeType="withEffect" p14:presetBounceEnd="5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1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1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2" fill="hold" grpId="0" nodeType="withEffect" p14:presetBounceEnd="5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5" dur="1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6" dur="1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3" fill="hold" grpId="0" nodeType="withEffect" p14:presetBounceEnd="50000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9" dur="1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0" dur="1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31" presetClass="entr" presetSubtype="0" fill="hold" grpId="0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3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6" dur="10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31" presetClass="entr" presetSubtype="0" fill="hold" grpId="0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9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2" dur="10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31" presetClass="entr" presetSubtype="0" fill="hold" grpId="0" nodeType="withEffect">
                                      <p:stCondLst>
                                        <p:cond delay="35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8" dur="10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31" presetClass="entr" presetSubtype="0" fill="hold" grpId="0" nodeType="withEffect">
                                      <p:stCondLst>
                                        <p:cond delay="400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1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2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4" dur="10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10" presetClass="entr" presetSubtype="0" fill="hold" grpId="0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7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8" presetID="42" presetClass="path" presetSubtype="0" accel="50000" decel="50000" autoRev="1" fill="hold" grpId="1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animMotion origin="layout" path="M 2.22222E-6 2.34949E-6 L 0.22847 -0.12597 " pathEditMode="relative" rAng="0" ptsTypes="AA">
                                          <p:cBhvr>
                                            <p:cTn id="49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1424" y="-629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0" presetID="10" presetClass="entr" presetSubtype="0" fill="hold" grpId="0" nodeType="withEffect">
                                      <p:stCondLst>
                                        <p:cond delay="265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2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3" presetID="42" presetClass="path" presetSubtype="0" accel="50000" decel="50000" autoRev="1" fill="hold" grpId="1" nodeType="withEffect">
                                      <p:stCondLst>
                                        <p:cond delay="2150"/>
                                      </p:stCondLst>
                                      <p:childTnLst>
                                        <p:animMotion origin="layout" path="M -2.22222E-6 -7.44057E-7 L 0.17778 -0.23279 " pathEditMode="relative" rAng="0" ptsTypes="AA">
                                          <p:cBhvr>
                                            <p:cTn id="54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8889" y="-1163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5" presetID="10" presetClass="entr" presetSubtype="0" fill="hold" grpId="0" nodeType="withEffect">
                                      <p:stCondLst>
                                        <p:cond delay="280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7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8" presetID="42" presetClass="path" presetSubtype="0" accel="50000" decel="50000" autoRev="1" fill="hold" grpId="1" nodeType="withEffect">
                                      <p:stCondLst>
                                        <p:cond delay="2300"/>
                                      </p:stCondLst>
                                      <p:childTnLst>
                                        <p:animMotion origin="layout" path="M -8.33333E-7 -4.20191E-6 L 0.10226 -0.05989 " pathEditMode="relative" rAng="0" ptsTypes="AA">
                                          <p:cBhvr>
                                            <p:cTn id="59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104" y="-299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0" presetID="10" presetClass="entr" presetSubtype="0" fill="hold" grpId="0" nodeType="withEffect">
                                      <p:stCondLst>
                                        <p:cond delay="295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2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3" presetID="42" presetClass="path" presetSubtype="0" accel="50000" decel="50000" autoRev="1" fill="hold" grpId="1" nodeType="withEffect">
                                      <p:stCondLst>
                                        <p:cond delay="2450"/>
                                      </p:stCondLst>
                                      <p:childTnLst>
                                        <p:animMotion origin="layout" path="M -1.66667E-6 1.56221E-6 L 0.06024 -0.24637 " pathEditMode="relative" rAng="0" ptsTypes="AA">
                                          <p:cBhvr>
                                            <p:cTn id="64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003" y="-1231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5" presetID="10" presetClass="entr" presetSubtype="0" fill="hold" grpId="0" nodeType="withEffect">
                                      <p:stCondLst>
                                        <p:cond delay="310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7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8" presetID="42" presetClass="path" presetSubtype="0" accel="50000" decel="50000" autoRev="1" fill="hold" grpId="1" nodeType="withEffect">
                                      <p:stCondLst>
                                        <p:cond delay="2600"/>
                                      </p:stCondLst>
                                      <p:childTnLst>
                                        <p:animMotion origin="layout" path="M 4.16667E-6 5.77339E-7 L 0.04114 0.251 " pathEditMode="relative" rAng="0" ptsTypes="AA">
                                          <p:cBhvr>
                                            <p:cTn id="69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049" y="1253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0" presetID="10" presetClass="entr" presetSubtype="0" fill="hold" grpId="0" nodeType="withEffect">
                                      <p:stCondLst>
                                        <p:cond delay="325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2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3" presetID="42" presetClass="path" presetSubtype="0" accel="50000" decel="50000" autoRev="1" fill="hold" grpId="1" nodeType="withEffect">
                                      <p:stCondLst>
                                        <p:cond delay="2750"/>
                                      </p:stCondLst>
                                      <p:childTnLst>
                                        <p:animMotion origin="layout" path="M 2.5E-6 3.29423E-6 L -0.04531 -0.20439 " pathEditMode="relative" rAng="0" ptsTypes="AA">
                                          <p:cBhvr>
                                            <p:cTn id="74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2274" y="-1021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5" presetID="10" presetClass="entr" presetSubtype="0" fill="hold" grpId="0" nodeType="withEffect">
                                      <p:stCondLst>
                                        <p:cond delay="340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7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8" presetID="42" presetClass="path" presetSubtype="0" accel="50000" decel="50000" autoRev="1" fill="hold" grpId="1" nodeType="withEffect">
                                      <p:stCondLst>
                                        <p:cond delay="2900"/>
                                      </p:stCondLst>
                                      <p:childTnLst>
                                        <p:animMotion origin="layout" path="M 1.11111E-6 3.42698E-6 L 0.04566 0.17937 " pathEditMode="relative" rAng="0" ptsTypes="AA">
                                          <p:cBhvr>
                                            <p:cTn id="79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274" y="895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80" presetID="10" presetClass="entr" presetSubtype="0" fill="hold" grpId="0" nodeType="withEffect">
                                      <p:stCondLst>
                                        <p:cond delay="355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2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3" presetID="42" presetClass="path" presetSubtype="0" accel="50000" decel="50000" autoRev="1" fill="hold" grpId="1" nodeType="withEffect">
                                      <p:stCondLst>
                                        <p:cond delay="3050"/>
                                      </p:stCondLst>
                                      <p:childTnLst>
                                        <p:animMotion origin="layout" path="M 2.22222E-6 -1.54369E-7 L 0.14271 0.05156 " pathEditMode="relative" rAng="0" ptsTypes="AA">
                                          <p:cBhvr>
                                            <p:cTn id="84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7135" y="256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85" presetID="10" presetClass="entr" presetSubtype="0" fill="hold" grpId="0" nodeType="withEffect">
                                      <p:stCondLst>
                                        <p:cond delay="370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7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8" presetID="42" presetClass="path" presetSubtype="0" accel="50000" decel="50000" autoRev="1" fill="hold" grpId="1" nodeType="withEffect">
                                      <p:stCondLst>
                                        <p:cond delay="3200"/>
                                      </p:stCondLst>
                                      <p:childTnLst>
                                        <p:animMotion origin="layout" path="M -3.61111E-6 4.94288E-6 L -0.12204 -0.16734 " pathEditMode="relative" rAng="0" ptsTypes="AA">
                                          <p:cBhvr>
                                            <p:cTn id="89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6111" y="-836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0" presetID="10" presetClass="entr" presetSubtype="0" fill="hold" grpId="0" nodeType="withEffect">
                                      <p:stCondLst>
                                        <p:cond delay="3850"/>
                                      </p:stCondLst>
                                      <p:childTnLst>
                                        <p:set>
                                          <p:cBhvr>
                                            <p:cTn id="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2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3" presetID="42" presetClass="path" presetSubtype="0" accel="50000" decel="50000" autoRev="1" fill="hold" grpId="1" nodeType="withEffect">
                                      <p:stCondLst>
                                        <p:cond delay="3350"/>
                                      </p:stCondLst>
                                      <p:childTnLst>
                                        <p:animMotion origin="layout" path="M 4.16667E-6 -3.80364E-6 L -0.02344 0.18895 " pathEditMode="relative" rAng="0" ptsTypes="AA">
                                          <p:cBhvr>
                                            <p:cTn id="94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181" y="944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5" presetID="10" presetClass="entr" presetSubtype="0" fill="hold" grpId="0" nodeType="withEffect">
                                      <p:stCondLst>
                                        <p:cond delay="4000"/>
                                      </p:stCondLst>
                                      <p:childTnLst>
                                        <p:set>
                                          <p:cBhvr>
                                            <p:cTn id="9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7" dur="5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8" presetID="42" presetClass="path" presetSubtype="0" accel="50000" decel="50000" autoRev="1" fill="hold" grpId="1" nodeType="withEffect">
                                      <p:stCondLst>
                                        <p:cond delay="3500"/>
                                      </p:stCondLst>
                                      <p:childTnLst>
                                        <p:animMotion origin="layout" path="M -2.5E-6 1.38006E-6 L -0.06927 -0.1485 " pathEditMode="relative" rAng="0" ptsTypes="AA">
                                          <p:cBhvr>
                                            <p:cTn id="99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3472" y="-744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00" presetID="10" presetClass="entr" presetSubtype="0" fill="hold" grpId="0" nodeType="withEffect">
                                      <p:stCondLst>
                                        <p:cond delay="4150"/>
                                      </p:stCondLst>
                                      <p:childTnLst>
                                        <p:set>
                                          <p:cBhvr>
                                            <p:cTn id="10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2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3" presetID="42" presetClass="path" presetSubtype="0" accel="50000" decel="50000" autoRev="1" fill="hold" grpId="1" nodeType="withEffect">
                                      <p:stCondLst>
                                        <p:cond delay="3650"/>
                                      </p:stCondLst>
                                      <p:childTnLst>
                                        <p:animMotion origin="layout" path="M 3.05556E-6 2.34949E-6 L -0.24132 -0.12597 " pathEditMode="relative" rAng="0" ptsTypes="AA">
                                          <p:cBhvr>
                                            <p:cTn id="104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2066" y="-629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05" presetID="10" presetClass="entr" presetSubtype="0" fill="hold" grpId="0" nodeType="withEffect">
                                      <p:stCondLst>
                                        <p:cond delay="4300"/>
                                      </p:stCondLst>
                                      <p:childTnLst>
                                        <p:set>
                                          <p:cBhvr>
                                            <p:cTn id="1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7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8" presetID="42" presetClass="path" presetSubtype="0" accel="50000" decel="50000" autoRev="1" fill="hold" grpId="1" nodeType="withEffect">
                                      <p:stCondLst>
                                        <p:cond delay="3800"/>
                                      </p:stCondLst>
                                      <p:childTnLst>
                                        <p:animMotion origin="layout" path="M -3.61111E-6 -1.33374E-6 L -0.10625 0.00093 " pathEditMode="relative" rAng="0" ptsTypes="AA">
                                          <p:cBhvr>
                                            <p:cTn id="109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313" y="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0" presetID="10" presetClass="entr" presetSubtype="0" fill="hold" grpId="0" nodeType="withEffect">
                                      <p:stCondLst>
                                        <p:cond delay="4450"/>
                                      </p:stCondLst>
                                      <p:childTnLst>
                                        <p:set>
                                          <p:cBhvr>
                                            <p:cTn id="1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2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3" presetID="42" presetClass="path" presetSubtype="0" accel="50000" decel="50000" autoRev="1" fill="hold" grpId="1" nodeType="withEffect">
                                      <p:stCondLst>
                                        <p:cond delay="3950"/>
                                      </p:stCondLst>
                                      <p:childTnLst>
                                        <p:animMotion origin="layout" path="M -1.66667E-6 -1.19173E-6 L -0.01354 -0.25224 " pathEditMode="relative" rAng="0" ptsTypes="AA">
                                          <p:cBhvr>
                                            <p:cTn id="114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677" y="-1262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5" presetID="10" presetClass="entr" presetSubtype="0" fill="hold" grpId="0" nodeType="withEffect">
                                      <p:stCondLst>
                                        <p:cond delay="4600"/>
                                      </p:stCondLst>
                                      <p:childTnLst>
                                        <p:set>
                                          <p:cBhvr>
                                            <p:cTn id="1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7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8" presetID="42" presetClass="path" presetSubtype="0" accel="50000" decel="50000" autoRev="1" fill="hold" grpId="1" nodeType="withEffect">
                                      <p:stCondLst>
                                        <p:cond delay="4100"/>
                                      </p:stCondLst>
                                      <p:childTnLst>
                                        <p:animMotion origin="layout" path="M 3.61111E-6 -3.5196E-7 L 0.05955 -0.1766 " pathEditMode="relative" rAng="0" ptsTypes="AA">
                                          <p:cBhvr>
                                            <p:cTn id="119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969" y="-883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20" presetID="10" presetClass="entr" presetSubtype="0" fill="hold" grpId="0" nodeType="withEffect">
                                      <p:stCondLst>
                                        <p:cond delay="4750"/>
                                      </p:stCondLst>
                                      <p:childTnLst>
                                        <p:set>
                                          <p:cBhvr>
                                            <p:cTn id="1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2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3" presetID="42" presetClass="path" presetSubtype="0" accel="50000" decel="50000" autoRev="1" fill="hold" grpId="1" nodeType="withEffect">
                                      <p:stCondLst>
                                        <p:cond delay="4250"/>
                                      </p:stCondLst>
                                      <p:childTnLst>
                                        <p:animMotion origin="layout" path="M -3.88889E-6 -1.66409E-6 L -0.1368 0.12319 " pathEditMode="relative" rAng="0" ptsTypes="AA">
                                          <p:cBhvr>
                                            <p:cTn id="124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6840" y="6144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8" grpId="0" animBg="1"/>
          <p:bldP spid="19" grpId="0"/>
          <p:bldP spid="21" grpId="0" animBg="1"/>
          <p:bldP spid="22" grpId="0"/>
          <p:bldP spid="15" grpId="0" animBg="1"/>
          <p:bldP spid="16" grpId="0"/>
          <p:bldP spid="3" grpId="0" animBg="1"/>
          <p:bldP spid="4" grpId="0"/>
          <p:bldP spid="23" grpId="0" animBg="1"/>
          <p:bldP spid="23" grpId="1" animBg="1"/>
          <p:bldP spid="24" grpId="0" animBg="1"/>
          <p:bldP spid="24" grpId="1" animBg="1"/>
          <p:bldP spid="25" grpId="0" animBg="1"/>
          <p:bldP spid="25" grpId="1" animBg="1"/>
          <p:bldP spid="26" grpId="0" animBg="1"/>
          <p:bldP spid="26" grpId="1" animBg="1"/>
          <p:bldP spid="27" grpId="0" animBg="1"/>
          <p:bldP spid="27" grpId="1" animBg="1"/>
          <p:bldP spid="28" grpId="0" animBg="1"/>
          <p:bldP spid="28" grpId="1" animBg="1"/>
          <p:bldP spid="29" grpId="0" animBg="1"/>
          <p:bldP spid="29" grpId="1" animBg="1"/>
          <p:bldP spid="30" grpId="0" animBg="1"/>
          <p:bldP spid="30" grpId="1" animBg="1"/>
          <p:bldP spid="31" grpId="0" animBg="1"/>
          <p:bldP spid="31" grpId="1" animBg="1"/>
          <p:bldP spid="32" grpId="0" animBg="1"/>
          <p:bldP spid="32" grpId="1" animBg="1"/>
          <p:bldP spid="33" grpId="0" animBg="1"/>
          <p:bldP spid="33" grpId="1" animBg="1"/>
          <p:bldP spid="34" grpId="0" animBg="1"/>
          <p:bldP spid="34" grpId="1" animBg="1"/>
          <p:bldP spid="35" grpId="0" animBg="1"/>
          <p:bldP spid="35" grpId="1" animBg="1"/>
          <p:bldP spid="36" grpId="0" animBg="1"/>
          <p:bldP spid="36" grpId="1" animBg="1"/>
          <p:bldP spid="37" grpId="0" animBg="1"/>
          <p:bldP spid="37" grpId="1" animBg="1"/>
          <p:bldP spid="38" grpId="0" animBg="1"/>
          <p:bldP spid="38" grpId="1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9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2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3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31" presetClass="entr" presetSubtype="0" fill="hold" grpId="0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3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6" dur="10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31" presetClass="entr" presetSubtype="0" fill="hold" grpId="0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9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2" dur="10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31" presetClass="entr" presetSubtype="0" fill="hold" grpId="0" nodeType="withEffect">
                                      <p:stCondLst>
                                        <p:cond delay="35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8" dur="10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31" presetClass="entr" presetSubtype="0" fill="hold" grpId="0" nodeType="withEffect">
                                      <p:stCondLst>
                                        <p:cond delay="400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1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2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4" dur="10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10" presetClass="entr" presetSubtype="0" fill="hold" grpId="0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7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8" presetID="42" presetClass="path" presetSubtype="0" accel="50000" decel="50000" autoRev="1" fill="hold" grpId="1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animMotion origin="layout" path="M 2.22222E-6 2.34949E-6 L 0.22847 -0.12597 " pathEditMode="relative" rAng="0" ptsTypes="AA">
                                          <p:cBhvr>
                                            <p:cTn id="49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1424" y="-629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0" presetID="10" presetClass="entr" presetSubtype="0" fill="hold" grpId="0" nodeType="withEffect">
                                      <p:stCondLst>
                                        <p:cond delay="265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2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3" presetID="42" presetClass="path" presetSubtype="0" accel="50000" decel="50000" autoRev="1" fill="hold" grpId="1" nodeType="withEffect">
                                      <p:stCondLst>
                                        <p:cond delay="2150"/>
                                      </p:stCondLst>
                                      <p:childTnLst>
                                        <p:animMotion origin="layout" path="M -2.22222E-6 -7.44057E-7 L 0.17778 -0.23279 " pathEditMode="relative" rAng="0" ptsTypes="AA">
                                          <p:cBhvr>
                                            <p:cTn id="54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8889" y="-1163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5" presetID="10" presetClass="entr" presetSubtype="0" fill="hold" grpId="0" nodeType="withEffect">
                                      <p:stCondLst>
                                        <p:cond delay="280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7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8" presetID="42" presetClass="path" presetSubtype="0" accel="50000" decel="50000" autoRev="1" fill="hold" grpId="1" nodeType="withEffect">
                                      <p:stCondLst>
                                        <p:cond delay="2300"/>
                                      </p:stCondLst>
                                      <p:childTnLst>
                                        <p:animMotion origin="layout" path="M -8.33333E-7 -4.20191E-6 L 0.10226 -0.05989 " pathEditMode="relative" rAng="0" ptsTypes="AA">
                                          <p:cBhvr>
                                            <p:cTn id="59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104" y="-299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0" presetID="10" presetClass="entr" presetSubtype="0" fill="hold" grpId="0" nodeType="withEffect">
                                      <p:stCondLst>
                                        <p:cond delay="295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2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3" presetID="42" presetClass="path" presetSubtype="0" accel="50000" decel="50000" autoRev="1" fill="hold" grpId="1" nodeType="withEffect">
                                      <p:stCondLst>
                                        <p:cond delay="2450"/>
                                      </p:stCondLst>
                                      <p:childTnLst>
                                        <p:animMotion origin="layout" path="M -1.66667E-6 1.56221E-6 L 0.06024 -0.24637 " pathEditMode="relative" rAng="0" ptsTypes="AA">
                                          <p:cBhvr>
                                            <p:cTn id="64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003" y="-1231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5" presetID="10" presetClass="entr" presetSubtype="0" fill="hold" grpId="0" nodeType="withEffect">
                                      <p:stCondLst>
                                        <p:cond delay="310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7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8" presetID="42" presetClass="path" presetSubtype="0" accel="50000" decel="50000" autoRev="1" fill="hold" grpId="1" nodeType="withEffect">
                                      <p:stCondLst>
                                        <p:cond delay="2600"/>
                                      </p:stCondLst>
                                      <p:childTnLst>
                                        <p:animMotion origin="layout" path="M 4.16667E-6 5.77339E-7 L 0.04114 0.251 " pathEditMode="relative" rAng="0" ptsTypes="AA">
                                          <p:cBhvr>
                                            <p:cTn id="69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049" y="1253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0" presetID="10" presetClass="entr" presetSubtype="0" fill="hold" grpId="0" nodeType="withEffect">
                                      <p:stCondLst>
                                        <p:cond delay="325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2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3" presetID="42" presetClass="path" presetSubtype="0" accel="50000" decel="50000" autoRev="1" fill="hold" grpId="1" nodeType="withEffect">
                                      <p:stCondLst>
                                        <p:cond delay="2750"/>
                                      </p:stCondLst>
                                      <p:childTnLst>
                                        <p:animMotion origin="layout" path="M 2.5E-6 3.29423E-6 L -0.04531 -0.20439 " pathEditMode="relative" rAng="0" ptsTypes="AA">
                                          <p:cBhvr>
                                            <p:cTn id="74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2274" y="-1021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5" presetID="10" presetClass="entr" presetSubtype="0" fill="hold" grpId="0" nodeType="withEffect">
                                      <p:stCondLst>
                                        <p:cond delay="340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7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8" presetID="42" presetClass="path" presetSubtype="0" accel="50000" decel="50000" autoRev="1" fill="hold" grpId="1" nodeType="withEffect">
                                      <p:stCondLst>
                                        <p:cond delay="2900"/>
                                      </p:stCondLst>
                                      <p:childTnLst>
                                        <p:animMotion origin="layout" path="M 1.11111E-6 3.42698E-6 L 0.04566 0.17937 " pathEditMode="relative" rAng="0" ptsTypes="AA">
                                          <p:cBhvr>
                                            <p:cTn id="79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274" y="895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80" presetID="10" presetClass="entr" presetSubtype="0" fill="hold" grpId="0" nodeType="withEffect">
                                      <p:stCondLst>
                                        <p:cond delay="355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2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3" presetID="42" presetClass="path" presetSubtype="0" accel="50000" decel="50000" autoRev="1" fill="hold" grpId="1" nodeType="withEffect">
                                      <p:stCondLst>
                                        <p:cond delay="3050"/>
                                      </p:stCondLst>
                                      <p:childTnLst>
                                        <p:animMotion origin="layout" path="M 2.22222E-6 -1.54369E-7 L 0.14271 0.05156 " pathEditMode="relative" rAng="0" ptsTypes="AA">
                                          <p:cBhvr>
                                            <p:cTn id="84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7135" y="256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85" presetID="10" presetClass="entr" presetSubtype="0" fill="hold" grpId="0" nodeType="withEffect">
                                      <p:stCondLst>
                                        <p:cond delay="370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7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8" presetID="42" presetClass="path" presetSubtype="0" accel="50000" decel="50000" autoRev="1" fill="hold" grpId="1" nodeType="withEffect">
                                      <p:stCondLst>
                                        <p:cond delay="3200"/>
                                      </p:stCondLst>
                                      <p:childTnLst>
                                        <p:animMotion origin="layout" path="M -3.61111E-6 4.94288E-6 L -0.12204 -0.16734 " pathEditMode="relative" rAng="0" ptsTypes="AA">
                                          <p:cBhvr>
                                            <p:cTn id="89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6111" y="-836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0" presetID="10" presetClass="entr" presetSubtype="0" fill="hold" grpId="0" nodeType="withEffect">
                                      <p:stCondLst>
                                        <p:cond delay="3850"/>
                                      </p:stCondLst>
                                      <p:childTnLst>
                                        <p:set>
                                          <p:cBhvr>
                                            <p:cTn id="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2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3" presetID="42" presetClass="path" presetSubtype="0" accel="50000" decel="50000" autoRev="1" fill="hold" grpId="1" nodeType="withEffect">
                                      <p:stCondLst>
                                        <p:cond delay="3350"/>
                                      </p:stCondLst>
                                      <p:childTnLst>
                                        <p:animMotion origin="layout" path="M 4.16667E-6 -3.80364E-6 L -0.02344 0.18895 " pathEditMode="relative" rAng="0" ptsTypes="AA">
                                          <p:cBhvr>
                                            <p:cTn id="94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181" y="944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5" presetID="10" presetClass="entr" presetSubtype="0" fill="hold" grpId="0" nodeType="withEffect">
                                      <p:stCondLst>
                                        <p:cond delay="4000"/>
                                      </p:stCondLst>
                                      <p:childTnLst>
                                        <p:set>
                                          <p:cBhvr>
                                            <p:cTn id="9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7" dur="5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8" presetID="42" presetClass="path" presetSubtype="0" accel="50000" decel="50000" autoRev="1" fill="hold" grpId="1" nodeType="withEffect">
                                      <p:stCondLst>
                                        <p:cond delay="3500"/>
                                      </p:stCondLst>
                                      <p:childTnLst>
                                        <p:animMotion origin="layout" path="M -2.5E-6 1.38006E-6 L -0.06927 -0.1485 " pathEditMode="relative" rAng="0" ptsTypes="AA">
                                          <p:cBhvr>
                                            <p:cTn id="99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3472" y="-744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00" presetID="10" presetClass="entr" presetSubtype="0" fill="hold" grpId="0" nodeType="withEffect">
                                      <p:stCondLst>
                                        <p:cond delay="4150"/>
                                      </p:stCondLst>
                                      <p:childTnLst>
                                        <p:set>
                                          <p:cBhvr>
                                            <p:cTn id="10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2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3" presetID="42" presetClass="path" presetSubtype="0" accel="50000" decel="50000" autoRev="1" fill="hold" grpId="1" nodeType="withEffect">
                                      <p:stCondLst>
                                        <p:cond delay="3650"/>
                                      </p:stCondLst>
                                      <p:childTnLst>
                                        <p:animMotion origin="layout" path="M 3.05556E-6 2.34949E-6 L -0.24132 -0.12597 " pathEditMode="relative" rAng="0" ptsTypes="AA">
                                          <p:cBhvr>
                                            <p:cTn id="104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2066" y="-629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05" presetID="10" presetClass="entr" presetSubtype="0" fill="hold" grpId="0" nodeType="withEffect">
                                      <p:stCondLst>
                                        <p:cond delay="4300"/>
                                      </p:stCondLst>
                                      <p:childTnLst>
                                        <p:set>
                                          <p:cBhvr>
                                            <p:cTn id="1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7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8" presetID="42" presetClass="path" presetSubtype="0" accel="50000" decel="50000" autoRev="1" fill="hold" grpId="1" nodeType="withEffect">
                                      <p:stCondLst>
                                        <p:cond delay="3800"/>
                                      </p:stCondLst>
                                      <p:childTnLst>
                                        <p:animMotion origin="layout" path="M -3.61111E-6 -1.33374E-6 L -0.10625 0.00093 " pathEditMode="relative" rAng="0" ptsTypes="AA">
                                          <p:cBhvr>
                                            <p:cTn id="109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313" y="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0" presetID="10" presetClass="entr" presetSubtype="0" fill="hold" grpId="0" nodeType="withEffect">
                                      <p:stCondLst>
                                        <p:cond delay="4450"/>
                                      </p:stCondLst>
                                      <p:childTnLst>
                                        <p:set>
                                          <p:cBhvr>
                                            <p:cTn id="1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2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3" presetID="42" presetClass="path" presetSubtype="0" accel="50000" decel="50000" autoRev="1" fill="hold" grpId="1" nodeType="withEffect">
                                      <p:stCondLst>
                                        <p:cond delay="3950"/>
                                      </p:stCondLst>
                                      <p:childTnLst>
                                        <p:animMotion origin="layout" path="M -1.66667E-6 -1.19173E-6 L -0.01354 -0.25224 " pathEditMode="relative" rAng="0" ptsTypes="AA">
                                          <p:cBhvr>
                                            <p:cTn id="114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677" y="-1262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5" presetID="10" presetClass="entr" presetSubtype="0" fill="hold" grpId="0" nodeType="withEffect">
                                      <p:stCondLst>
                                        <p:cond delay="4600"/>
                                      </p:stCondLst>
                                      <p:childTnLst>
                                        <p:set>
                                          <p:cBhvr>
                                            <p:cTn id="1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7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8" presetID="42" presetClass="path" presetSubtype="0" accel="50000" decel="50000" autoRev="1" fill="hold" grpId="1" nodeType="withEffect">
                                      <p:stCondLst>
                                        <p:cond delay="4100"/>
                                      </p:stCondLst>
                                      <p:childTnLst>
                                        <p:animMotion origin="layout" path="M 3.61111E-6 -3.5196E-7 L 0.05955 -0.1766 " pathEditMode="relative" rAng="0" ptsTypes="AA">
                                          <p:cBhvr>
                                            <p:cTn id="119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969" y="-883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20" presetID="10" presetClass="entr" presetSubtype="0" fill="hold" grpId="0" nodeType="withEffect">
                                      <p:stCondLst>
                                        <p:cond delay="4750"/>
                                      </p:stCondLst>
                                      <p:childTnLst>
                                        <p:set>
                                          <p:cBhvr>
                                            <p:cTn id="1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2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3" presetID="42" presetClass="path" presetSubtype="0" accel="50000" decel="50000" autoRev="1" fill="hold" grpId="1" nodeType="withEffect">
                                      <p:stCondLst>
                                        <p:cond delay="4250"/>
                                      </p:stCondLst>
                                      <p:childTnLst>
                                        <p:animMotion origin="layout" path="M -3.88889E-6 -1.66409E-6 L -0.1368 0.12319 " pathEditMode="relative" rAng="0" ptsTypes="AA">
                                          <p:cBhvr>
                                            <p:cTn id="124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6840" y="6144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8" grpId="0" animBg="1"/>
          <p:bldP spid="19" grpId="0"/>
          <p:bldP spid="21" grpId="0" animBg="1"/>
          <p:bldP spid="22" grpId="0"/>
          <p:bldP spid="15" grpId="0" animBg="1"/>
          <p:bldP spid="16" grpId="0"/>
          <p:bldP spid="3" grpId="0" animBg="1"/>
          <p:bldP spid="4" grpId="0"/>
          <p:bldP spid="23" grpId="0" animBg="1"/>
          <p:bldP spid="23" grpId="1" animBg="1"/>
          <p:bldP spid="24" grpId="0" animBg="1"/>
          <p:bldP spid="24" grpId="1" animBg="1"/>
          <p:bldP spid="25" grpId="0" animBg="1"/>
          <p:bldP spid="25" grpId="1" animBg="1"/>
          <p:bldP spid="26" grpId="0" animBg="1"/>
          <p:bldP spid="26" grpId="1" animBg="1"/>
          <p:bldP spid="27" grpId="0" animBg="1"/>
          <p:bldP spid="27" grpId="1" animBg="1"/>
          <p:bldP spid="28" grpId="0" animBg="1"/>
          <p:bldP spid="28" grpId="1" animBg="1"/>
          <p:bldP spid="29" grpId="0" animBg="1"/>
          <p:bldP spid="29" grpId="1" animBg="1"/>
          <p:bldP spid="30" grpId="0" animBg="1"/>
          <p:bldP spid="30" grpId="1" animBg="1"/>
          <p:bldP spid="31" grpId="0" animBg="1"/>
          <p:bldP spid="31" grpId="1" animBg="1"/>
          <p:bldP spid="32" grpId="0" animBg="1"/>
          <p:bldP spid="32" grpId="1" animBg="1"/>
          <p:bldP spid="33" grpId="0" animBg="1"/>
          <p:bldP spid="33" grpId="1" animBg="1"/>
          <p:bldP spid="34" grpId="0" animBg="1"/>
          <p:bldP spid="34" grpId="1" animBg="1"/>
          <p:bldP spid="35" grpId="0" animBg="1"/>
          <p:bldP spid="35" grpId="1" animBg="1"/>
          <p:bldP spid="36" grpId="0" animBg="1"/>
          <p:bldP spid="36" grpId="1" animBg="1"/>
          <p:bldP spid="37" grpId="0" animBg="1"/>
          <p:bldP spid="37" grpId="1" animBg="1"/>
          <p:bldP spid="38" grpId="0" animBg="1"/>
          <p:bldP spid="38" grpId="1" animBg="1"/>
        </p:bldLst>
      </p:timing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直接连接符 10"/>
          <p:cNvCxnSpPr/>
          <p:nvPr/>
        </p:nvCxnSpPr>
        <p:spPr>
          <a:xfrm>
            <a:off x="-236483" y="4371950"/>
            <a:ext cx="938048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2" name="组合 11"/>
          <p:cNvGrpSpPr/>
          <p:nvPr/>
        </p:nvGrpSpPr>
        <p:grpSpPr>
          <a:xfrm>
            <a:off x="395536" y="2032183"/>
            <a:ext cx="1961061" cy="1799434"/>
            <a:chOff x="482671" y="1577930"/>
            <a:chExt cx="1384997" cy="1799434"/>
          </a:xfrm>
        </p:grpSpPr>
        <p:grpSp>
          <p:nvGrpSpPr>
            <p:cNvPr id="13" name="组合 12"/>
            <p:cNvGrpSpPr/>
            <p:nvPr/>
          </p:nvGrpSpPr>
          <p:grpSpPr>
            <a:xfrm rot="10800000">
              <a:off x="482671" y="1577930"/>
              <a:ext cx="1384997" cy="1799434"/>
              <a:chOff x="4020870" y="2194485"/>
              <a:chExt cx="1102258" cy="143209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15" name="等腰三角形 43"/>
              <p:cNvSpPr/>
              <p:nvPr/>
            </p:nvSpPr>
            <p:spPr>
              <a:xfrm>
                <a:off x="4020870" y="2194485"/>
                <a:ext cx="1102258" cy="1432090"/>
              </a:xfrm>
              <a:custGeom>
                <a:avLst/>
                <a:gdLst/>
                <a:ahLst/>
                <a:cxnLst/>
                <a:rect l="l" t="t" r="r" b="b"/>
                <a:pathLst>
                  <a:path w="1102258" h="1432090">
                    <a:moveTo>
                      <a:pt x="761620" y="431870"/>
                    </a:moveTo>
                    <a:lnTo>
                      <a:pt x="856659" y="621949"/>
                    </a:lnTo>
                    <a:lnTo>
                      <a:pt x="234710" y="621949"/>
                    </a:lnTo>
                    <a:lnTo>
                      <a:pt x="325695" y="439980"/>
                    </a:lnTo>
                    <a:cubicBezTo>
                      <a:pt x="163858" y="520416"/>
                      <a:pt x="53779" y="687834"/>
                      <a:pt x="53779" y="880961"/>
                    </a:cubicBezTo>
                    <a:cubicBezTo>
                      <a:pt x="53779" y="1155639"/>
                      <a:pt x="276450" y="1378310"/>
                      <a:pt x="551128" y="1378310"/>
                    </a:cubicBezTo>
                    <a:cubicBezTo>
                      <a:pt x="825806" y="1378310"/>
                      <a:pt x="1048477" y="1155639"/>
                      <a:pt x="1048477" y="880961"/>
                    </a:cubicBezTo>
                    <a:cubicBezTo>
                      <a:pt x="1048477" y="681767"/>
                      <a:pt x="931374" y="509923"/>
                      <a:pt x="761620" y="431870"/>
                    </a:cubicBezTo>
                    <a:close/>
                    <a:moveTo>
                      <a:pt x="545685" y="0"/>
                    </a:moveTo>
                    <a:lnTo>
                      <a:pt x="726120" y="360871"/>
                    </a:lnTo>
                    <a:cubicBezTo>
                      <a:pt x="945108" y="431845"/>
                      <a:pt x="1102258" y="638051"/>
                      <a:pt x="1102258" y="880961"/>
                    </a:cubicBezTo>
                    <a:cubicBezTo>
                      <a:pt x="1102258" y="1185341"/>
                      <a:pt x="855509" y="1432090"/>
                      <a:pt x="551129" y="1432090"/>
                    </a:cubicBezTo>
                    <a:cubicBezTo>
                      <a:pt x="246749" y="1432090"/>
                      <a:pt x="0" y="1185341"/>
                      <a:pt x="0" y="880961"/>
                    </a:cubicBezTo>
                    <a:cubicBezTo>
                      <a:pt x="0" y="642821"/>
                      <a:pt x="151038" y="439958"/>
                      <a:pt x="363249" y="364872"/>
                    </a:cubicBezTo>
                    <a:close/>
                  </a:path>
                </a:pathLst>
              </a:custGeom>
              <a:gradFill>
                <a:gsLst>
                  <a:gs pos="0">
                    <a:sysClr val="window" lastClr="FFFFFF"/>
                  </a:gs>
                  <a:gs pos="55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65000"/>
                    </a:sysClr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gency FB" panose="020B0503020202020204"/>
                  <a:cs typeface="+mn-cs"/>
                </a:endParaRPr>
              </a:p>
            </p:txBody>
          </p:sp>
          <p:sp>
            <p:nvSpPr>
              <p:cNvPr id="16" name="等腰三角形 42"/>
              <p:cNvSpPr/>
              <p:nvPr/>
            </p:nvSpPr>
            <p:spPr>
              <a:xfrm>
                <a:off x="4044926" y="2251926"/>
                <a:ext cx="1054141" cy="1350591"/>
              </a:xfrm>
              <a:custGeom>
                <a:avLst/>
                <a:gdLst/>
                <a:ahLst/>
                <a:cxnLst/>
                <a:rect l="l" t="t" r="r" b="b"/>
                <a:pathLst>
                  <a:path w="1054142" h="1350592">
                    <a:moveTo>
                      <a:pt x="521627" y="0"/>
                    </a:moveTo>
                    <a:lnTo>
                      <a:pt x="682907" y="322559"/>
                    </a:lnTo>
                    <a:cubicBezTo>
                      <a:pt x="898294" y="386795"/>
                      <a:pt x="1054142" y="586958"/>
                      <a:pt x="1054142" y="823521"/>
                    </a:cubicBezTo>
                    <a:cubicBezTo>
                      <a:pt x="1054142" y="1114614"/>
                      <a:pt x="818164" y="1350592"/>
                      <a:pt x="527071" y="1350592"/>
                    </a:cubicBezTo>
                    <a:cubicBezTo>
                      <a:pt x="235978" y="1350592"/>
                      <a:pt x="0" y="1114614"/>
                      <a:pt x="0" y="823521"/>
                    </a:cubicBezTo>
                    <a:cubicBezTo>
                      <a:pt x="0" y="591722"/>
                      <a:pt x="149634" y="394871"/>
                      <a:pt x="358347" y="326560"/>
                    </a:cubicBezTo>
                    <a:close/>
                  </a:path>
                </a:pathLst>
              </a:custGeom>
              <a:gradFill>
                <a:gsLst>
                  <a:gs pos="0">
                    <a:sysClr val="window" lastClr="FFFFFF"/>
                  </a:gs>
                  <a:gs pos="43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75000"/>
                    </a:sysClr>
                  </a:gs>
                </a:gsLst>
                <a:lin ang="141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gency FB" panose="020B0503020202020204"/>
                  <a:cs typeface="+mn-cs"/>
                </a:endParaRPr>
              </a:p>
            </p:txBody>
          </p:sp>
        </p:grpSp>
        <p:sp>
          <p:nvSpPr>
            <p:cNvPr id="14" name="TextBox 33"/>
            <p:cNvSpPr>
              <a:spLocks noChangeArrowheads="1"/>
            </p:cNvSpPr>
            <p:nvPr/>
          </p:nvSpPr>
          <p:spPr bwMode="auto">
            <a:xfrm>
              <a:off x="666174" y="1983934"/>
              <a:ext cx="1041483" cy="7386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</a:rPr>
                <a:t>分组考勤考纪</a:t>
              </a:r>
              <a:endPara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2483768" y="2032183"/>
            <a:ext cx="1866593" cy="1799434"/>
            <a:chOff x="2203220" y="1577930"/>
            <a:chExt cx="1384997" cy="1799434"/>
          </a:xfrm>
        </p:grpSpPr>
        <p:grpSp>
          <p:nvGrpSpPr>
            <p:cNvPr id="18" name="组合 17"/>
            <p:cNvGrpSpPr/>
            <p:nvPr/>
          </p:nvGrpSpPr>
          <p:grpSpPr>
            <a:xfrm rot="10800000">
              <a:off x="2203220" y="1577930"/>
              <a:ext cx="1384997" cy="1799434"/>
              <a:chOff x="4020870" y="2194485"/>
              <a:chExt cx="1102258" cy="143209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20" name="等腰三角形 43"/>
              <p:cNvSpPr/>
              <p:nvPr/>
            </p:nvSpPr>
            <p:spPr>
              <a:xfrm>
                <a:off x="4020870" y="2194485"/>
                <a:ext cx="1102258" cy="1432090"/>
              </a:xfrm>
              <a:custGeom>
                <a:avLst/>
                <a:gdLst/>
                <a:ahLst/>
                <a:cxnLst/>
                <a:rect l="l" t="t" r="r" b="b"/>
                <a:pathLst>
                  <a:path w="1102258" h="1432090">
                    <a:moveTo>
                      <a:pt x="761620" y="431870"/>
                    </a:moveTo>
                    <a:lnTo>
                      <a:pt x="856659" y="621949"/>
                    </a:lnTo>
                    <a:lnTo>
                      <a:pt x="234710" y="621949"/>
                    </a:lnTo>
                    <a:lnTo>
                      <a:pt x="325695" y="439980"/>
                    </a:lnTo>
                    <a:cubicBezTo>
                      <a:pt x="163858" y="520416"/>
                      <a:pt x="53779" y="687834"/>
                      <a:pt x="53779" y="880961"/>
                    </a:cubicBezTo>
                    <a:cubicBezTo>
                      <a:pt x="53779" y="1155639"/>
                      <a:pt x="276450" y="1378310"/>
                      <a:pt x="551128" y="1378310"/>
                    </a:cubicBezTo>
                    <a:cubicBezTo>
                      <a:pt x="825806" y="1378310"/>
                      <a:pt x="1048477" y="1155639"/>
                      <a:pt x="1048477" y="880961"/>
                    </a:cubicBezTo>
                    <a:cubicBezTo>
                      <a:pt x="1048477" y="681767"/>
                      <a:pt x="931374" y="509923"/>
                      <a:pt x="761620" y="431870"/>
                    </a:cubicBezTo>
                    <a:close/>
                    <a:moveTo>
                      <a:pt x="545685" y="0"/>
                    </a:moveTo>
                    <a:lnTo>
                      <a:pt x="726120" y="360871"/>
                    </a:lnTo>
                    <a:cubicBezTo>
                      <a:pt x="945108" y="431845"/>
                      <a:pt x="1102258" y="638051"/>
                      <a:pt x="1102258" y="880961"/>
                    </a:cubicBezTo>
                    <a:cubicBezTo>
                      <a:pt x="1102258" y="1185341"/>
                      <a:pt x="855509" y="1432090"/>
                      <a:pt x="551129" y="1432090"/>
                    </a:cubicBezTo>
                    <a:cubicBezTo>
                      <a:pt x="246749" y="1432090"/>
                      <a:pt x="0" y="1185341"/>
                      <a:pt x="0" y="880961"/>
                    </a:cubicBezTo>
                    <a:cubicBezTo>
                      <a:pt x="0" y="642821"/>
                      <a:pt x="151038" y="439958"/>
                      <a:pt x="363249" y="364872"/>
                    </a:cubicBezTo>
                    <a:close/>
                  </a:path>
                </a:pathLst>
              </a:custGeom>
              <a:gradFill>
                <a:gsLst>
                  <a:gs pos="0">
                    <a:sysClr val="window" lastClr="FFFFFF"/>
                  </a:gs>
                  <a:gs pos="55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65000"/>
                    </a:sysClr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gency FB" panose="020B0503020202020204"/>
                  <a:cs typeface="+mn-cs"/>
                </a:endParaRPr>
              </a:p>
            </p:txBody>
          </p:sp>
          <p:sp>
            <p:nvSpPr>
              <p:cNvPr id="21" name="等腰三角形 42"/>
              <p:cNvSpPr/>
              <p:nvPr/>
            </p:nvSpPr>
            <p:spPr>
              <a:xfrm>
                <a:off x="4044926" y="2251926"/>
                <a:ext cx="1054141" cy="1350591"/>
              </a:xfrm>
              <a:custGeom>
                <a:avLst/>
                <a:gdLst/>
                <a:ahLst/>
                <a:cxnLst/>
                <a:rect l="l" t="t" r="r" b="b"/>
                <a:pathLst>
                  <a:path w="1054142" h="1350592">
                    <a:moveTo>
                      <a:pt x="521627" y="0"/>
                    </a:moveTo>
                    <a:lnTo>
                      <a:pt x="682907" y="322559"/>
                    </a:lnTo>
                    <a:cubicBezTo>
                      <a:pt x="898294" y="386795"/>
                      <a:pt x="1054142" y="586958"/>
                      <a:pt x="1054142" y="823521"/>
                    </a:cubicBezTo>
                    <a:cubicBezTo>
                      <a:pt x="1054142" y="1114614"/>
                      <a:pt x="818164" y="1350592"/>
                      <a:pt x="527071" y="1350592"/>
                    </a:cubicBezTo>
                    <a:cubicBezTo>
                      <a:pt x="235978" y="1350592"/>
                      <a:pt x="0" y="1114614"/>
                      <a:pt x="0" y="823521"/>
                    </a:cubicBezTo>
                    <a:cubicBezTo>
                      <a:pt x="0" y="591722"/>
                      <a:pt x="149634" y="394871"/>
                      <a:pt x="358347" y="326560"/>
                    </a:cubicBezTo>
                    <a:close/>
                  </a:path>
                </a:pathLst>
              </a:custGeom>
              <a:gradFill>
                <a:gsLst>
                  <a:gs pos="0">
                    <a:sysClr val="window" lastClr="FFFFFF"/>
                  </a:gs>
                  <a:gs pos="43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75000"/>
                    </a:sysClr>
                  </a:gs>
                </a:gsLst>
                <a:lin ang="141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gency FB" panose="020B0503020202020204"/>
                  <a:cs typeface="+mn-cs"/>
                </a:endParaRPr>
              </a:p>
            </p:txBody>
          </p:sp>
        </p:grpSp>
        <p:sp>
          <p:nvSpPr>
            <p:cNvPr id="19" name="TextBox 33"/>
            <p:cNvSpPr>
              <a:spLocks noChangeArrowheads="1"/>
            </p:cNvSpPr>
            <p:nvPr/>
          </p:nvSpPr>
          <p:spPr bwMode="auto">
            <a:xfrm>
              <a:off x="2386723" y="1966669"/>
              <a:ext cx="1041483" cy="7386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</a:rPr>
                <a:t>实践任务完成情况</a:t>
              </a:r>
              <a:endPara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4566758" y="2032183"/>
            <a:ext cx="1949458" cy="1799434"/>
            <a:chOff x="3923769" y="1577930"/>
            <a:chExt cx="1384997" cy="1799434"/>
          </a:xfrm>
        </p:grpSpPr>
        <p:grpSp>
          <p:nvGrpSpPr>
            <p:cNvPr id="23" name="组合 22"/>
            <p:cNvGrpSpPr/>
            <p:nvPr/>
          </p:nvGrpSpPr>
          <p:grpSpPr>
            <a:xfrm rot="10800000">
              <a:off x="3923769" y="1577930"/>
              <a:ext cx="1384997" cy="1799434"/>
              <a:chOff x="4020870" y="2194485"/>
              <a:chExt cx="1102258" cy="143209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25" name="等腰三角形 43"/>
              <p:cNvSpPr/>
              <p:nvPr/>
            </p:nvSpPr>
            <p:spPr>
              <a:xfrm>
                <a:off x="4020870" y="2194485"/>
                <a:ext cx="1102258" cy="1432090"/>
              </a:xfrm>
              <a:custGeom>
                <a:avLst/>
                <a:gdLst/>
                <a:ahLst/>
                <a:cxnLst/>
                <a:rect l="l" t="t" r="r" b="b"/>
                <a:pathLst>
                  <a:path w="1102258" h="1432090">
                    <a:moveTo>
                      <a:pt x="761620" y="431870"/>
                    </a:moveTo>
                    <a:lnTo>
                      <a:pt x="856659" y="621949"/>
                    </a:lnTo>
                    <a:lnTo>
                      <a:pt x="234710" y="621949"/>
                    </a:lnTo>
                    <a:lnTo>
                      <a:pt x="325695" y="439980"/>
                    </a:lnTo>
                    <a:cubicBezTo>
                      <a:pt x="163858" y="520416"/>
                      <a:pt x="53779" y="687834"/>
                      <a:pt x="53779" y="880961"/>
                    </a:cubicBezTo>
                    <a:cubicBezTo>
                      <a:pt x="53779" y="1155639"/>
                      <a:pt x="276450" y="1378310"/>
                      <a:pt x="551128" y="1378310"/>
                    </a:cubicBezTo>
                    <a:cubicBezTo>
                      <a:pt x="825806" y="1378310"/>
                      <a:pt x="1048477" y="1155639"/>
                      <a:pt x="1048477" y="880961"/>
                    </a:cubicBezTo>
                    <a:cubicBezTo>
                      <a:pt x="1048477" y="681767"/>
                      <a:pt x="931374" y="509923"/>
                      <a:pt x="761620" y="431870"/>
                    </a:cubicBezTo>
                    <a:close/>
                    <a:moveTo>
                      <a:pt x="545685" y="0"/>
                    </a:moveTo>
                    <a:lnTo>
                      <a:pt x="726120" y="360871"/>
                    </a:lnTo>
                    <a:cubicBezTo>
                      <a:pt x="945108" y="431845"/>
                      <a:pt x="1102258" y="638051"/>
                      <a:pt x="1102258" y="880961"/>
                    </a:cubicBezTo>
                    <a:cubicBezTo>
                      <a:pt x="1102258" y="1185341"/>
                      <a:pt x="855509" y="1432090"/>
                      <a:pt x="551129" y="1432090"/>
                    </a:cubicBezTo>
                    <a:cubicBezTo>
                      <a:pt x="246749" y="1432090"/>
                      <a:pt x="0" y="1185341"/>
                      <a:pt x="0" y="880961"/>
                    </a:cubicBezTo>
                    <a:cubicBezTo>
                      <a:pt x="0" y="642821"/>
                      <a:pt x="151038" y="439958"/>
                      <a:pt x="363249" y="364872"/>
                    </a:cubicBezTo>
                    <a:close/>
                  </a:path>
                </a:pathLst>
              </a:custGeom>
              <a:gradFill>
                <a:gsLst>
                  <a:gs pos="0">
                    <a:sysClr val="window" lastClr="FFFFFF"/>
                  </a:gs>
                  <a:gs pos="55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65000"/>
                    </a:sysClr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gency FB" panose="020B0503020202020204"/>
                  <a:cs typeface="+mn-cs"/>
                </a:endParaRPr>
              </a:p>
            </p:txBody>
          </p:sp>
          <p:sp>
            <p:nvSpPr>
              <p:cNvPr id="26" name="等腰三角形 42"/>
              <p:cNvSpPr/>
              <p:nvPr/>
            </p:nvSpPr>
            <p:spPr>
              <a:xfrm>
                <a:off x="4044927" y="2251926"/>
                <a:ext cx="1054141" cy="1350591"/>
              </a:xfrm>
              <a:custGeom>
                <a:avLst/>
                <a:gdLst/>
                <a:ahLst/>
                <a:cxnLst/>
                <a:rect l="l" t="t" r="r" b="b"/>
                <a:pathLst>
                  <a:path w="1054142" h="1350592">
                    <a:moveTo>
                      <a:pt x="521627" y="0"/>
                    </a:moveTo>
                    <a:lnTo>
                      <a:pt x="682907" y="322559"/>
                    </a:lnTo>
                    <a:cubicBezTo>
                      <a:pt x="898294" y="386795"/>
                      <a:pt x="1054142" y="586958"/>
                      <a:pt x="1054142" y="823521"/>
                    </a:cubicBezTo>
                    <a:cubicBezTo>
                      <a:pt x="1054142" y="1114614"/>
                      <a:pt x="818164" y="1350592"/>
                      <a:pt x="527071" y="1350592"/>
                    </a:cubicBezTo>
                    <a:cubicBezTo>
                      <a:pt x="235978" y="1350592"/>
                      <a:pt x="0" y="1114614"/>
                      <a:pt x="0" y="823521"/>
                    </a:cubicBezTo>
                    <a:cubicBezTo>
                      <a:pt x="0" y="591722"/>
                      <a:pt x="149634" y="394871"/>
                      <a:pt x="358347" y="326560"/>
                    </a:cubicBezTo>
                    <a:close/>
                  </a:path>
                </a:pathLst>
              </a:custGeom>
              <a:gradFill>
                <a:gsLst>
                  <a:gs pos="0">
                    <a:sysClr val="window" lastClr="FFFFFF"/>
                  </a:gs>
                  <a:gs pos="43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75000"/>
                    </a:sysClr>
                  </a:gs>
                </a:gsLst>
                <a:lin ang="141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gency FB" panose="020B0503020202020204"/>
                  <a:cs typeface="+mn-cs"/>
                </a:endParaRPr>
              </a:p>
            </p:txBody>
          </p:sp>
        </p:grpSp>
        <p:sp>
          <p:nvSpPr>
            <p:cNvPr id="24" name="TextBox 33"/>
            <p:cNvSpPr>
              <a:spLocks noChangeArrowheads="1"/>
            </p:cNvSpPr>
            <p:nvPr/>
          </p:nvSpPr>
          <p:spPr bwMode="auto">
            <a:xfrm>
              <a:off x="4107272" y="1966673"/>
              <a:ext cx="1041483" cy="7386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accent3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</a:rPr>
                <a:t>自主学习情况</a:t>
              </a:r>
              <a:endPara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6715395" y="2032183"/>
            <a:ext cx="2033069" cy="1799434"/>
            <a:chOff x="5644318" y="1577930"/>
            <a:chExt cx="1384997" cy="1799434"/>
          </a:xfrm>
        </p:grpSpPr>
        <p:grpSp>
          <p:nvGrpSpPr>
            <p:cNvPr id="28" name="组合 27"/>
            <p:cNvGrpSpPr/>
            <p:nvPr/>
          </p:nvGrpSpPr>
          <p:grpSpPr>
            <a:xfrm rot="10800000">
              <a:off x="5644318" y="1577930"/>
              <a:ext cx="1384997" cy="1799434"/>
              <a:chOff x="4020870" y="2194485"/>
              <a:chExt cx="1102258" cy="143209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30" name="等腰三角形 43"/>
              <p:cNvSpPr/>
              <p:nvPr/>
            </p:nvSpPr>
            <p:spPr>
              <a:xfrm>
                <a:off x="4020870" y="2194485"/>
                <a:ext cx="1102258" cy="1432090"/>
              </a:xfrm>
              <a:custGeom>
                <a:avLst/>
                <a:gdLst/>
                <a:ahLst/>
                <a:cxnLst/>
                <a:rect l="l" t="t" r="r" b="b"/>
                <a:pathLst>
                  <a:path w="1102258" h="1432090">
                    <a:moveTo>
                      <a:pt x="761620" y="431870"/>
                    </a:moveTo>
                    <a:lnTo>
                      <a:pt x="856659" y="621949"/>
                    </a:lnTo>
                    <a:lnTo>
                      <a:pt x="234710" y="621949"/>
                    </a:lnTo>
                    <a:lnTo>
                      <a:pt x="325695" y="439980"/>
                    </a:lnTo>
                    <a:cubicBezTo>
                      <a:pt x="163858" y="520416"/>
                      <a:pt x="53779" y="687834"/>
                      <a:pt x="53779" y="880961"/>
                    </a:cubicBezTo>
                    <a:cubicBezTo>
                      <a:pt x="53779" y="1155639"/>
                      <a:pt x="276450" y="1378310"/>
                      <a:pt x="551128" y="1378310"/>
                    </a:cubicBezTo>
                    <a:cubicBezTo>
                      <a:pt x="825806" y="1378310"/>
                      <a:pt x="1048477" y="1155639"/>
                      <a:pt x="1048477" y="880961"/>
                    </a:cubicBezTo>
                    <a:cubicBezTo>
                      <a:pt x="1048477" y="681767"/>
                      <a:pt x="931374" y="509923"/>
                      <a:pt x="761620" y="431870"/>
                    </a:cubicBezTo>
                    <a:close/>
                    <a:moveTo>
                      <a:pt x="545685" y="0"/>
                    </a:moveTo>
                    <a:lnTo>
                      <a:pt x="726120" y="360871"/>
                    </a:lnTo>
                    <a:cubicBezTo>
                      <a:pt x="945108" y="431845"/>
                      <a:pt x="1102258" y="638051"/>
                      <a:pt x="1102258" y="880961"/>
                    </a:cubicBezTo>
                    <a:cubicBezTo>
                      <a:pt x="1102258" y="1185341"/>
                      <a:pt x="855509" y="1432090"/>
                      <a:pt x="551129" y="1432090"/>
                    </a:cubicBezTo>
                    <a:cubicBezTo>
                      <a:pt x="246749" y="1432090"/>
                      <a:pt x="0" y="1185341"/>
                      <a:pt x="0" y="880961"/>
                    </a:cubicBezTo>
                    <a:cubicBezTo>
                      <a:pt x="0" y="642821"/>
                      <a:pt x="151038" y="439958"/>
                      <a:pt x="363249" y="364872"/>
                    </a:cubicBezTo>
                    <a:close/>
                  </a:path>
                </a:pathLst>
              </a:custGeom>
              <a:gradFill>
                <a:gsLst>
                  <a:gs pos="0">
                    <a:sysClr val="window" lastClr="FFFFFF"/>
                  </a:gs>
                  <a:gs pos="55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65000"/>
                    </a:sysClr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gency FB" panose="020B0503020202020204"/>
                  <a:cs typeface="+mn-cs"/>
                </a:endParaRPr>
              </a:p>
            </p:txBody>
          </p:sp>
          <p:sp>
            <p:nvSpPr>
              <p:cNvPr id="31" name="等腰三角形 42"/>
              <p:cNvSpPr/>
              <p:nvPr/>
            </p:nvSpPr>
            <p:spPr>
              <a:xfrm>
                <a:off x="4044926" y="2251926"/>
                <a:ext cx="1054141" cy="1350591"/>
              </a:xfrm>
              <a:custGeom>
                <a:avLst/>
                <a:gdLst/>
                <a:ahLst/>
                <a:cxnLst/>
                <a:rect l="l" t="t" r="r" b="b"/>
                <a:pathLst>
                  <a:path w="1054142" h="1350592">
                    <a:moveTo>
                      <a:pt x="521627" y="0"/>
                    </a:moveTo>
                    <a:lnTo>
                      <a:pt x="682907" y="322559"/>
                    </a:lnTo>
                    <a:cubicBezTo>
                      <a:pt x="898294" y="386795"/>
                      <a:pt x="1054142" y="586958"/>
                      <a:pt x="1054142" y="823521"/>
                    </a:cubicBezTo>
                    <a:cubicBezTo>
                      <a:pt x="1054142" y="1114614"/>
                      <a:pt x="818164" y="1350592"/>
                      <a:pt x="527071" y="1350592"/>
                    </a:cubicBezTo>
                    <a:cubicBezTo>
                      <a:pt x="235978" y="1350592"/>
                      <a:pt x="0" y="1114614"/>
                      <a:pt x="0" y="823521"/>
                    </a:cubicBezTo>
                    <a:cubicBezTo>
                      <a:pt x="0" y="591722"/>
                      <a:pt x="149634" y="394871"/>
                      <a:pt x="358347" y="326560"/>
                    </a:cubicBezTo>
                    <a:close/>
                  </a:path>
                </a:pathLst>
              </a:custGeom>
              <a:gradFill>
                <a:gsLst>
                  <a:gs pos="0">
                    <a:sysClr val="window" lastClr="FFFFFF"/>
                  </a:gs>
                  <a:gs pos="43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75000"/>
                    </a:sysClr>
                  </a:gs>
                </a:gsLst>
                <a:lin ang="141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gency FB" panose="020B0503020202020204"/>
                  <a:cs typeface="+mn-cs"/>
                </a:endParaRPr>
              </a:p>
            </p:txBody>
          </p:sp>
        </p:grpSp>
        <p:sp>
          <p:nvSpPr>
            <p:cNvPr id="29" name="TextBox 33"/>
            <p:cNvSpPr>
              <a:spLocks noChangeArrowheads="1"/>
            </p:cNvSpPr>
            <p:nvPr/>
          </p:nvSpPr>
          <p:spPr bwMode="auto">
            <a:xfrm>
              <a:off x="5827821" y="2127950"/>
              <a:ext cx="1041483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accent5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</a:rPr>
                <a:t>作业</a:t>
              </a:r>
              <a:endPara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37" name="椭圆 36"/>
          <p:cNvSpPr/>
          <p:nvPr/>
        </p:nvSpPr>
        <p:spPr>
          <a:xfrm flipH="1">
            <a:off x="1259632" y="4067017"/>
            <a:ext cx="216000" cy="2160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 flipH="1">
            <a:off x="3347864" y="4067017"/>
            <a:ext cx="216000" cy="2160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 flipH="1">
            <a:off x="5380095" y="4067017"/>
            <a:ext cx="216000" cy="21600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 flipH="1">
            <a:off x="7596360" y="4067017"/>
            <a:ext cx="216000" cy="216000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796274" y="4465444"/>
            <a:ext cx="118343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altLang="zh-CN" sz="1600" b="1" dirty="0" smtClean="0">
                <a:solidFill>
                  <a:schemeClr val="accent3">
                    <a:lumMod val="50000"/>
                  </a:schemeClr>
                </a:solidFill>
                <a:latin typeface="微软雅黑" panose="020B0503020204020204" charset="-122"/>
              </a:rPr>
              <a:t>20%</a:t>
            </a:r>
            <a:endParaRPr lang="en-US" altLang="zh-CN" sz="1600" b="1" dirty="0">
              <a:solidFill>
                <a:schemeClr val="accent3">
                  <a:lumMod val="50000"/>
                </a:schemeClr>
              </a:solidFill>
              <a:latin typeface="微软雅黑" panose="020B0503020204020204" charset="-122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2915816" y="4463703"/>
            <a:ext cx="110118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altLang="zh-CN" sz="1600" b="1" dirty="0" smtClean="0">
                <a:solidFill>
                  <a:schemeClr val="accent3">
                    <a:lumMod val="50000"/>
                  </a:schemeClr>
                </a:solidFill>
                <a:latin typeface="微软雅黑" panose="020B0503020204020204" charset="-122"/>
              </a:rPr>
              <a:t>30%</a:t>
            </a:r>
            <a:endParaRPr lang="en-US" altLang="zh-CN" sz="1600" b="1" dirty="0">
              <a:solidFill>
                <a:schemeClr val="accent3">
                  <a:lumMod val="50000"/>
                </a:schemeClr>
              </a:solidFill>
              <a:latin typeface="微软雅黑" panose="020B0503020204020204" charset="-122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4932040" y="4391695"/>
            <a:ext cx="110118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altLang="zh-CN" sz="1600" b="1" dirty="0" smtClean="0">
                <a:solidFill>
                  <a:schemeClr val="accent3">
                    <a:lumMod val="50000"/>
                  </a:schemeClr>
                </a:solidFill>
                <a:latin typeface="微软雅黑" panose="020B0503020204020204" charset="-122"/>
              </a:rPr>
              <a:t>30%</a:t>
            </a:r>
            <a:endParaRPr lang="en-US" altLang="zh-CN" sz="1600" b="1" dirty="0">
              <a:solidFill>
                <a:schemeClr val="accent3">
                  <a:lumMod val="50000"/>
                </a:schemeClr>
              </a:solidFill>
              <a:latin typeface="微软雅黑" panose="020B0503020204020204" charset="-122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7143219" y="4391695"/>
            <a:ext cx="110118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altLang="zh-CN" sz="1600" b="1" dirty="0" smtClean="0">
                <a:solidFill>
                  <a:schemeClr val="accent3">
                    <a:lumMod val="50000"/>
                  </a:schemeClr>
                </a:solidFill>
                <a:latin typeface="微软雅黑" panose="020B0503020204020204" charset="-122"/>
              </a:rPr>
              <a:t>20%</a:t>
            </a:r>
            <a:endParaRPr lang="en-US" altLang="zh-CN" sz="1600" b="1" dirty="0">
              <a:solidFill>
                <a:schemeClr val="accent3">
                  <a:lumMod val="50000"/>
                </a:schemeClr>
              </a:solidFill>
              <a:latin typeface="微软雅黑" panose="020B0503020204020204" charset="-122"/>
            </a:endParaRPr>
          </a:p>
        </p:txBody>
      </p:sp>
      <p:sp>
        <p:nvSpPr>
          <p:cNvPr id="34" name="燕尾形 33"/>
          <p:cNvSpPr/>
          <p:nvPr/>
        </p:nvSpPr>
        <p:spPr>
          <a:xfrm>
            <a:off x="2987824" y="237619"/>
            <a:ext cx="2736304" cy="315697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txBody>
          <a:bodyPr anchor="ctr"/>
          <a:lstStyle/>
          <a:p>
            <a:pPr algn="ctr" defTabSz="68707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600" dirty="0" smtClean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本课程的考核方式</a:t>
            </a:r>
            <a:endParaRPr lang="zh-CN" altLang="en-US" sz="1600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燕尾形 34"/>
          <p:cNvSpPr/>
          <p:nvPr/>
        </p:nvSpPr>
        <p:spPr>
          <a:xfrm>
            <a:off x="5652120" y="267526"/>
            <a:ext cx="216024" cy="288000"/>
          </a:xfrm>
          <a:prstGeom prst="chevron">
            <a:avLst>
              <a:gd name="adj" fmla="val 65973"/>
            </a:avLst>
          </a:prstGeom>
          <a:solidFill>
            <a:schemeClr val="accent1"/>
          </a:solidFill>
          <a:ln>
            <a:noFill/>
          </a:ln>
        </p:spPr>
        <p:txBody>
          <a:bodyPr anchor="ctr"/>
          <a:lstStyle/>
          <a:p>
            <a:pPr algn="ctr" defTabSz="687070" fontAlgn="base">
              <a:spcBef>
                <a:spcPct val="0"/>
              </a:spcBef>
              <a:spcAft>
                <a:spcPct val="0"/>
              </a:spcAft>
            </a:pPr>
            <a:endParaRPr lang="zh-CN" altLang="en-US" sz="140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36" name="组合 35"/>
          <p:cNvGrpSpPr/>
          <p:nvPr/>
        </p:nvGrpSpPr>
        <p:grpSpPr>
          <a:xfrm>
            <a:off x="510857" y="956288"/>
            <a:ext cx="1512167" cy="466791"/>
            <a:chOff x="814328" y="3219334"/>
            <a:chExt cx="2797200" cy="432536"/>
          </a:xfrm>
        </p:grpSpPr>
        <p:grpSp>
          <p:nvGrpSpPr>
            <p:cNvPr id="41" name="组合 40"/>
            <p:cNvGrpSpPr/>
            <p:nvPr/>
          </p:nvGrpSpPr>
          <p:grpSpPr>
            <a:xfrm>
              <a:off x="814328" y="3219334"/>
              <a:ext cx="2797200" cy="432536"/>
              <a:chOff x="2173927" y="3285519"/>
              <a:chExt cx="3549387" cy="548848"/>
            </a:xfrm>
          </p:grpSpPr>
          <p:grpSp>
            <p:nvGrpSpPr>
              <p:cNvPr id="47" name="组合 46"/>
              <p:cNvGrpSpPr/>
              <p:nvPr/>
            </p:nvGrpSpPr>
            <p:grpSpPr>
              <a:xfrm>
                <a:off x="2173927" y="3285519"/>
                <a:ext cx="3549387" cy="548848"/>
                <a:chOff x="4304043" y="1286668"/>
                <a:chExt cx="7914744" cy="2757793"/>
              </a:xfrm>
              <a:effectLst>
                <a:outerShdw blurRad="381000" dist="254000" dir="8100000" algn="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49" name="圆角矩形 48"/>
                <p:cNvSpPr/>
                <p:nvPr/>
              </p:nvSpPr>
              <p:spPr>
                <a:xfrm>
                  <a:off x="4304043" y="1286668"/>
                  <a:ext cx="7914744" cy="2757793"/>
                </a:xfrm>
                <a:prstGeom prst="roundRect">
                  <a:avLst/>
                </a:prstGeom>
                <a:gradFill>
                  <a:gsLst>
                    <a:gs pos="62000">
                      <a:schemeClr val="bg1">
                        <a:lumMod val="95000"/>
                      </a:schemeClr>
                    </a:gs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  <a:gs pos="0">
                      <a:schemeClr val="bg1"/>
                    </a:gs>
                  </a:gsLst>
                  <a:lin ang="81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zh-CN" altLang="en-US" sz="1500"/>
                </a:p>
              </p:txBody>
            </p:sp>
            <p:sp>
              <p:nvSpPr>
                <p:cNvPr id="50" name="圆角矩形 49"/>
                <p:cNvSpPr/>
                <p:nvPr/>
              </p:nvSpPr>
              <p:spPr>
                <a:xfrm>
                  <a:off x="4351924" y="1373342"/>
                  <a:ext cx="7812881" cy="2584452"/>
                </a:xfrm>
                <a:prstGeom prst="roundRect">
                  <a:avLst/>
                </a:prstGeom>
                <a:gradFill>
                  <a:gsLst>
                    <a:gs pos="42000">
                      <a:srgbClr val="F0F0F0"/>
                    </a:gs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  <a:gs pos="0">
                      <a:schemeClr val="bg1"/>
                    </a:gs>
                  </a:gsLst>
                  <a:lin ang="189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zh-CN" altLang="en-US" sz="1500"/>
                </a:p>
              </p:txBody>
            </p:sp>
          </p:grpSp>
          <p:sp>
            <p:nvSpPr>
              <p:cNvPr id="48" name="椭圆 47"/>
              <p:cNvSpPr/>
              <p:nvPr/>
            </p:nvSpPr>
            <p:spPr>
              <a:xfrm>
                <a:off x="2405064" y="3420212"/>
                <a:ext cx="314921" cy="279463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  <a:effectLst>
                <a:outerShdw blurRad="88900" dist="63500" dir="8100000" algn="tr" rotWithShape="0">
                  <a:prstClr val="black">
                    <a:alpha val="57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zh-CN" altLang="en-US" sz="1500"/>
              </a:p>
            </p:txBody>
          </p:sp>
        </p:grpSp>
        <p:sp>
          <p:nvSpPr>
            <p:cNvPr id="46" name="TextBox 45"/>
            <p:cNvSpPr txBox="1"/>
            <p:nvPr/>
          </p:nvSpPr>
          <p:spPr>
            <a:xfrm>
              <a:off x="1549466" y="3320246"/>
              <a:ext cx="2042983" cy="2138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ctr">
                <a:defRPr sz="1400" b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defRPr>
              </a:lvl1pPr>
            </a:lstStyle>
            <a:p>
              <a:pPr algn="l"/>
              <a:r>
                <a:rPr lang="zh-CN" altLang="en-US" sz="1500" dirty="0" smtClean="0">
                  <a:solidFill>
                    <a:schemeClr val="accent3">
                      <a:lumMod val="75000"/>
                    </a:schemeClr>
                  </a:solidFill>
                </a:rPr>
                <a:t>总评成绩</a:t>
              </a:r>
              <a:r>
                <a:rPr lang="en-US" altLang="zh-CN" sz="1500" dirty="0" smtClean="0">
                  <a:solidFill>
                    <a:schemeClr val="accent3">
                      <a:lumMod val="75000"/>
                    </a:schemeClr>
                  </a:solidFill>
                </a:rPr>
                <a:t>=</a:t>
              </a:r>
              <a:endParaRPr lang="zh-CN" altLang="en-US" sz="1500" dirty="0">
                <a:solidFill>
                  <a:schemeClr val="accent3">
                    <a:lumMod val="75000"/>
                  </a:schemeClr>
                </a:solidFill>
              </a:endParaRPr>
            </a:p>
          </p:txBody>
        </p:sp>
      </p:grpSp>
      <p:grpSp>
        <p:nvGrpSpPr>
          <p:cNvPr id="51" name="组合 50"/>
          <p:cNvGrpSpPr/>
          <p:nvPr/>
        </p:nvGrpSpPr>
        <p:grpSpPr>
          <a:xfrm>
            <a:off x="2081160" y="940807"/>
            <a:ext cx="1655206" cy="466791"/>
            <a:chOff x="814328" y="3219334"/>
            <a:chExt cx="2797199" cy="432536"/>
          </a:xfrm>
        </p:grpSpPr>
        <p:grpSp>
          <p:nvGrpSpPr>
            <p:cNvPr id="54" name="组合 53"/>
            <p:cNvGrpSpPr/>
            <p:nvPr/>
          </p:nvGrpSpPr>
          <p:grpSpPr>
            <a:xfrm>
              <a:off x="814328" y="3219334"/>
              <a:ext cx="2797199" cy="432536"/>
              <a:chOff x="4304043" y="1286668"/>
              <a:chExt cx="7914744" cy="2757793"/>
            </a:xfrm>
            <a:effectLst>
              <a:outerShdw blurRad="381000" dist="2540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56" name="圆角矩形 55"/>
              <p:cNvSpPr/>
              <p:nvPr/>
            </p:nvSpPr>
            <p:spPr>
              <a:xfrm>
                <a:off x="4304043" y="1286668"/>
                <a:ext cx="7914744" cy="2757793"/>
              </a:xfrm>
              <a:prstGeom prst="roundRect">
                <a:avLst/>
              </a:prstGeom>
              <a:gradFill>
                <a:gsLst>
                  <a:gs pos="62000">
                    <a:schemeClr val="bg1">
                      <a:lumMod val="9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zh-CN" altLang="en-US" sz="1500"/>
              </a:p>
            </p:txBody>
          </p:sp>
          <p:sp>
            <p:nvSpPr>
              <p:cNvPr id="57" name="圆角矩形 56"/>
              <p:cNvSpPr/>
              <p:nvPr/>
            </p:nvSpPr>
            <p:spPr>
              <a:xfrm>
                <a:off x="4351924" y="1373342"/>
                <a:ext cx="7812881" cy="2584452"/>
              </a:xfrm>
              <a:prstGeom prst="roundRect">
                <a:avLst/>
              </a:prstGeom>
              <a:gradFill>
                <a:gsLst>
                  <a:gs pos="42000">
                    <a:srgbClr val="F0F0F0"/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zh-CN" altLang="en-US" sz="1500"/>
              </a:p>
            </p:txBody>
          </p:sp>
        </p:grpSp>
        <p:sp>
          <p:nvSpPr>
            <p:cNvPr id="53" name="TextBox 52"/>
            <p:cNvSpPr txBox="1"/>
            <p:nvPr/>
          </p:nvSpPr>
          <p:spPr>
            <a:xfrm>
              <a:off x="1124297" y="3337023"/>
              <a:ext cx="2423089" cy="2138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ctr">
                <a:defRPr sz="1400" b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defRPr>
              </a:lvl1pPr>
            </a:lstStyle>
            <a:p>
              <a:pPr algn="l"/>
              <a:r>
                <a:rPr lang="zh-CN" altLang="en-US" sz="1500" dirty="0" smtClean="0">
                  <a:solidFill>
                    <a:schemeClr val="accent3">
                      <a:lumMod val="75000"/>
                    </a:schemeClr>
                  </a:solidFill>
                </a:rPr>
                <a:t>过程考核</a:t>
              </a:r>
              <a:r>
                <a:rPr lang="en-US" altLang="zh-CN" sz="1500" dirty="0" smtClean="0">
                  <a:solidFill>
                    <a:schemeClr val="accent3">
                      <a:lumMod val="75000"/>
                    </a:schemeClr>
                  </a:solidFill>
                </a:rPr>
                <a:t>40%+</a:t>
              </a:r>
              <a:endParaRPr lang="zh-CN" altLang="en-US" sz="1500" dirty="0">
                <a:solidFill>
                  <a:schemeClr val="accent3">
                    <a:lumMod val="75000"/>
                  </a:schemeClr>
                </a:solidFill>
              </a:endParaRPr>
            </a:p>
          </p:txBody>
        </p:sp>
      </p:grpSp>
      <p:grpSp>
        <p:nvGrpSpPr>
          <p:cNvPr id="58" name="组合 57"/>
          <p:cNvGrpSpPr/>
          <p:nvPr/>
        </p:nvGrpSpPr>
        <p:grpSpPr>
          <a:xfrm>
            <a:off x="3793113" y="949079"/>
            <a:ext cx="1282943" cy="570569"/>
            <a:chOff x="814328" y="3219334"/>
            <a:chExt cx="2797200" cy="528698"/>
          </a:xfrm>
        </p:grpSpPr>
        <p:grpSp>
          <p:nvGrpSpPr>
            <p:cNvPr id="61" name="组合 60"/>
            <p:cNvGrpSpPr/>
            <p:nvPr/>
          </p:nvGrpSpPr>
          <p:grpSpPr>
            <a:xfrm>
              <a:off x="814328" y="3219334"/>
              <a:ext cx="2797200" cy="432536"/>
              <a:chOff x="4304043" y="1286668"/>
              <a:chExt cx="7914744" cy="2757793"/>
            </a:xfrm>
            <a:effectLst>
              <a:outerShdw blurRad="381000" dist="2540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63" name="圆角矩形 62"/>
              <p:cNvSpPr/>
              <p:nvPr/>
            </p:nvSpPr>
            <p:spPr>
              <a:xfrm>
                <a:off x="4304043" y="1286668"/>
                <a:ext cx="7914744" cy="2757793"/>
              </a:xfrm>
              <a:prstGeom prst="roundRect">
                <a:avLst/>
              </a:prstGeom>
              <a:gradFill>
                <a:gsLst>
                  <a:gs pos="62000">
                    <a:schemeClr val="bg1">
                      <a:lumMod val="9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zh-CN" altLang="en-US" sz="1500"/>
              </a:p>
            </p:txBody>
          </p:sp>
          <p:sp>
            <p:nvSpPr>
              <p:cNvPr id="64" name="圆角矩形 63"/>
              <p:cNvSpPr/>
              <p:nvPr/>
            </p:nvSpPr>
            <p:spPr>
              <a:xfrm>
                <a:off x="4351924" y="1373342"/>
                <a:ext cx="7812881" cy="2584452"/>
              </a:xfrm>
              <a:prstGeom prst="roundRect">
                <a:avLst/>
              </a:prstGeom>
              <a:gradFill>
                <a:gsLst>
                  <a:gs pos="42000">
                    <a:srgbClr val="F0F0F0"/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zh-CN" altLang="en-US" sz="1500"/>
              </a:p>
            </p:txBody>
          </p:sp>
        </p:grpSp>
        <p:sp>
          <p:nvSpPr>
            <p:cNvPr id="60" name="TextBox 59"/>
            <p:cNvSpPr txBox="1"/>
            <p:nvPr/>
          </p:nvSpPr>
          <p:spPr>
            <a:xfrm>
              <a:off x="1136679" y="3320246"/>
              <a:ext cx="2208493" cy="42778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ctr">
                <a:defRPr sz="1400" b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defRPr>
              </a:lvl1pPr>
            </a:lstStyle>
            <a:p>
              <a:pPr algn="l"/>
              <a:r>
                <a:rPr lang="zh-CN" altLang="en-US" sz="1500" dirty="0" smtClean="0">
                  <a:solidFill>
                    <a:schemeClr val="accent3">
                      <a:lumMod val="75000"/>
                    </a:schemeClr>
                  </a:solidFill>
                </a:rPr>
                <a:t>笔记</a:t>
              </a:r>
              <a:r>
                <a:rPr lang="en-US" altLang="zh-CN" sz="1500" dirty="0" smtClean="0">
                  <a:solidFill>
                    <a:schemeClr val="accent3">
                      <a:lumMod val="75000"/>
                    </a:schemeClr>
                  </a:solidFill>
                </a:rPr>
                <a:t>10%+</a:t>
              </a:r>
              <a:endParaRPr lang="zh-CN" altLang="en-US" sz="1500" dirty="0">
                <a:solidFill>
                  <a:schemeClr val="accent3">
                    <a:lumMod val="75000"/>
                  </a:schemeClr>
                </a:solidFill>
              </a:endParaRPr>
            </a:p>
          </p:txBody>
        </p:sp>
      </p:grpSp>
      <p:grpSp>
        <p:nvGrpSpPr>
          <p:cNvPr id="65" name="组合 64"/>
          <p:cNvGrpSpPr/>
          <p:nvPr/>
        </p:nvGrpSpPr>
        <p:grpSpPr>
          <a:xfrm>
            <a:off x="5157264" y="943778"/>
            <a:ext cx="1502968" cy="466791"/>
            <a:chOff x="814328" y="3219334"/>
            <a:chExt cx="2797200" cy="432536"/>
          </a:xfrm>
        </p:grpSpPr>
        <p:grpSp>
          <p:nvGrpSpPr>
            <p:cNvPr id="68" name="组合 67"/>
            <p:cNvGrpSpPr/>
            <p:nvPr/>
          </p:nvGrpSpPr>
          <p:grpSpPr>
            <a:xfrm>
              <a:off x="814328" y="3219334"/>
              <a:ext cx="2797200" cy="432536"/>
              <a:chOff x="4304043" y="1286668"/>
              <a:chExt cx="7914744" cy="2757793"/>
            </a:xfrm>
            <a:effectLst>
              <a:outerShdw blurRad="381000" dist="2540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70" name="圆角矩形 69"/>
              <p:cNvSpPr/>
              <p:nvPr/>
            </p:nvSpPr>
            <p:spPr>
              <a:xfrm>
                <a:off x="4304043" y="1286668"/>
                <a:ext cx="7914744" cy="2757793"/>
              </a:xfrm>
              <a:prstGeom prst="roundRect">
                <a:avLst/>
              </a:prstGeom>
              <a:gradFill>
                <a:gsLst>
                  <a:gs pos="62000">
                    <a:schemeClr val="bg1">
                      <a:lumMod val="9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zh-CN" altLang="en-US" sz="1500"/>
              </a:p>
            </p:txBody>
          </p:sp>
          <p:sp>
            <p:nvSpPr>
              <p:cNvPr id="71" name="圆角矩形 70"/>
              <p:cNvSpPr/>
              <p:nvPr/>
            </p:nvSpPr>
            <p:spPr>
              <a:xfrm>
                <a:off x="4351924" y="1373342"/>
                <a:ext cx="7812881" cy="2584452"/>
              </a:xfrm>
              <a:prstGeom prst="roundRect">
                <a:avLst/>
              </a:prstGeom>
              <a:gradFill>
                <a:gsLst>
                  <a:gs pos="42000">
                    <a:srgbClr val="F0F0F0"/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zh-CN" altLang="en-US" sz="1500"/>
              </a:p>
            </p:txBody>
          </p:sp>
        </p:grpSp>
        <p:sp>
          <p:nvSpPr>
            <p:cNvPr id="67" name="TextBox 66"/>
            <p:cNvSpPr txBox="1"/>
            <p:nvPr/>
          </p:nvSpPr>
          <p:spPr>
            <a:xfrm>
              <a:off x="1144660" y="3328635"/>
              <a:ext cx="2237063" cy="21389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ctr">
                <a:defRPr sz="1400" b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defRPr>
              </a:lvl1pPr>
            </a:lstStyle>
            <a:p>
              <a:pPr algn="l"/>
              <a:r>
                <a:rPr lang="zh-CN" altLang="en-US" sz="1500" dirty="0" smtClean="0">
                  <a:solidFill>
                    <a:schemeClr val="accent3">
                      <a:lumMod val="75000"/>
                    </a:schemeClr>
                  </a:solidFill>
                </a:rPr>
                <a:t>结果考核</a:t>
              </a:r>
              <a:r>
                <a:rPr lang="en-US" altLang="zh-CN" sz="1500" dirty="0" smtClean="0">
                  <a:solidFill>
                    <a:schemeClr val="accent3">
                      <a:lumMod val="75000"/>
                    </a:schemeClr>
                  </a:solidFill>
                </a:rPr>
                <a:t>50%</a:t>
              </a:r>
              <a:endParaRPr lang="zh-CN" altLang="en-US" sz="1500" dirty="0">
                <a:solidFill>
                  <a:schemeClr val="accent3">
                    <a:lumMod val="7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59951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35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3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35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2" dur="3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35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8" dur="3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350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4" dur="3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75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4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250"/>
                            </p:stCondLst>
                            <p:childTnLst>
                              <p:par>
                                <p:cTn id="46" presetID="23" presetClass="entr" presetSubtype="28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750"/>
                            </p:stCondLst>
                            <p:childTnLst>
                              <p:par>
                                <p:cTn id="5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7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75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61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28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7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7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7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7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75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76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3" presetClass="entr" presetSubtype="28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47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7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7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7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75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91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7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8" grpId="0" animBg="1"/>
      <p:bldP spid="39" grpId="0" animBg="1"/>
      <p:bldP spid="40" grpId="0" animBg="1"/>
      <p:bldP spid="42" grpId="0"/>
      <p:bldP spid="43" grpId="0"/>
      <p:bldP spid="44" grpId="0"/>
      <p:bldP spid="45" grpId="0"/>
      <p:bldP spid="34" grpId="0" animBg="1"/>
      <p:bldP spid="3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MH_Other_4"/>
          <p:cNvSpPr/>
          <p:nvPr>
            <p:custDataLst>
              <p:tags r:id="rId1"/>
            </p:custDataLst>
          </p:nvPr>
        </p:nvSpPr>
        <p:spPr>
          <a:xfrm flipH="1">
            <a:off x="3866598" y="2074500"/>
            <a:ext cx="833423" cy="1852899"/>
          </a:xfrm>
          <a:custGeom>
            <a:avLst/>
            <a:gdLst>
              <a:gd name="connsiteX0" fmla="*/ 221247 w 863600"/>
              <a:gd name="connsiteY0" fmla="*/ 0 h 1825043"/>
              <a:gd name="connsiteX1" fmla="*/ 0 w 863600"/>
              <a:gd name="connsiteY1" fmla="*/ 221247 h 1825043"/>
              <a:gd name="connsiteX2" fmla="*/ 0 w 863600"/>
              <a:gd name="connsiteY2" fmla="*/ 1013461 h 1825043"/>
              <a:gd name="connsiteX3" fmla="*/ 0 w 863600"/>
              <a:gd name="connsiteY3" fmla="*/ 1615441 h 1825043"/>
              <a:gd name="connsiteX4" fmla="*/ 0 w 863600"/>
              <a:gd name="connsiteY4" fmla="*/ 1825043 h 1825043"/>
              <a:gd name="connsiteX5" fmla="*/ 140965 w 863600"/>
              <a:gd name="connsiteY5" fmla="*/ 1825043 h 1825043"/>
              <a:gd name="connsiteX6" fmla="*/ 140965 w 863600"/>
              <a:gd name="connsiteY6" fmla="*/ 1013461 h 1825043"/>
              <a:gd name="connsiteX7" fmla="*/ 140965 w 863600"/>
              <a:gd name="connsiteY7" fmla="*/ 221247 h 1825043"/>
              <a:gd name="connsiteX8" fmla="*/ 221247 w 863600"/>
              <a:gd name="connsiteY8" fmla="*/ 140965 h 1825043"/>
              <a:gd name="connsiteX9" fmla="*/ 863600 w 863600"/>
              <a:gd name="connsiteY9" fmla="*/ 140965 h 1825043"/>
              <a:gd name="connsiteX10" fmla="*/ 863600 w 863600"/>
              <a:gd name="connsiteY10" fmla="*/ 1 h 18250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63600" h="1825043">
                <a:moveTo>
                  <a:pt x="221247" y="0"/>
                </a:moveTo>
                <a:cubicBezTo>
                  <a:pt x="99056" y="0"/>
                  <a:pt x="0" y="99056"/>
                  <a:pt x="0" y="221247"/>
                </a:cubicBezTo>
                <a:lnTo>
                  <a:pt x="0" y="1013461"/>
                </a:lnTo>
                <a:lnTo>
                  <a:pt x="0" y="1615441"/>
                </a:lnTo>
                <a:lnTo>
                  <a:pt x="0" y="1825043"/>
                </a:lnTo>
                <a:lnTo>
                  <a:pt x="140965" y="1825043"/>
                </a:lnTo>
                <a:lnTo>
                  <a:pt x="140965" y="1013461"/>
                </a:lnTo>
                <a:lnTo>
                  <a:pt x="140965" y="221247"/>
                </a:lnTo>
                <a:cubicBezTo>
                  <a:pt x="140965" y="176908"/>
                  <a:pt x="176908" y="140965"/>
                  <a:pt x="221247" y="140965"/>
                </a:cubicBezTo>
                <a:lnTo>
                  <a:pt x="863600" y="140965"/>
                </a:lnTo>
                <a:lnTo>
                  <a:pt x="863600" y="1"/>
                </a:lnTo>
                <a:close/>
              </a:path>
            </a:pathLst>
          </a:custGeom>
          <a:solidFill>
            <a:srgbClr val="FFFFFF"/>
          </a:solidFill>
          <a:ln w="3175">
            <a:solidFill>
              <a:srgbClr val="EAEAEA"/>
            </a:solidFill>
          </a:ln>
          <a:effectLst>
            <a:outerShdw dist="38100" dir="5400000" algn="t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>
              <a:latin typeface="Calibri" panose="020F0502020204030204" pitchFamily="34" charset="0"/>
              <a:ea typeface="微软雅黑" panose="020B0503020204020204" charset="-122"/>
            </a:endParaRPr>
          </a:p>
        </p:txBody>
      </p:sp>
      <p:sp>
        <p:nvSpPr>
          <p:cNvPr id="38" name="MH_Other_1"/>
          <p:cNvSpPr/>
          <p:nvPr>
            <p:custDataLst>
              <p:tags r:id="rId2"/>
            </p:custDataLst>
          </p:nvPr>
        </p:nvSpPr>
        <p:spPr>
          <a:xfrm>
            <a:off x="4988053" y="2683941"/>
            <a:ext cx="833423" cy="1243457"/>
          </a:xfrm>
          <a:custGeom>
            <a:avLst/>
            <a:gdLst>
              <a:gd name="connsiteX0" fmla="*/ 221247 w 863600"/>
              <a:gd name="connsiteY0" fmla="*/ 0 h 1615441"/>
              <a:gd name="connsiteX1" fmla="*/ 863600 w 863600"/>
              <a:gd name="connsiteY1" fmla="*/ 1 h 1615441"/>
              <a:gd name="connsiteX2" fmla="*/ 863600 w 863600"/>
              <a:gd name="connsiteY2" fmla="*/ 140965 h 1615441"/>
              <a:gd name="connsiteX3" fmla="*/ 221247 w 863600"/>
              <a:gd name="connsiteY3" fmla="*/ 140965 h 1615441"/>
              <a:gd name="connsiteX4" fmla="*/ 140965 w 863600"/>
              <a:gd name="connsiteY4" fmla="*/ 221247 h 1615441"/>
              <a:gd name="connsiteX5" fmla="*/ 140964 w 863600"/>
              <a:gd name="connsiteY5" fmla="*/ 1615441 h 1615441"/>
              <a:gd name="connsiteX6" fmla="*/ 0 w 863600"/>
              <a:gd name="connsiteY6" fmla="*/ 1615441 h 1615441"/>
              <a:gd name="connsiteX7" fmla="*/ 0 w 863600"/>
              <a:gd name="connsiteY7" fmla="*/ 221247 h 1615441"/>
              <a:gd name="connsiteX8" fmla="*/ 221247 w 863600"/>
              <a:gd name="connsiteY8" fmla="*/ 0 h 1615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63600" h="1615441">
                <a:moveTo>
                  <a:pt x="221247" y="0"/>
                </a:moveTo>
                <a:lnTo>
                  <a:pt x="863600" y="1"/>
                </a:lnTo>
                <a:lnTo>
                  <a:pt x="863600" y="140965"/>
                </a:lnTo>
                <a:lnTo>
                  <a:pt x="221247" y="140965"/>
                </a:lnTo>
                <a:cubicBezTo>
                  <a:pt x="176908" y="140965"/>
                  <a:pt x="140965" y="176908"/>
                  <a:pt x="140965" y="221247"/>
                </a:cubicBezTo>
                <a:cubicBezTo>
                  <a:pt x="140965" y="685978"/>
                  <a:pt x="140964" y="1150710"/>
                  <a:pt x="140964" y="1615441"/>
                </a:cubicBezTo>
                <a:lnTo>
                  <a:pt x="0" y="1615441"/>
                </a:lnTo>
                <a:lnTo>
                  <a:pt x="0" y="221247"/>
                </a:lnTo>
                <a:cubicBezTo>
                  <a:pt x="0" y="99056"/>
                  <a:pt x="99056" y="0"/>
                  <a:pt x="221247" y="0"/>
                </a:cubicBezTo>
                <a:close/>
              </a:path>
            </a:pathLst>
          </a:custGeom>
          <a:solidFill>
            <a:srgbClr val="FFFFFF"/>
          </a:solidFill>
          <a:ln w="3175">
            <a:solidFill>
              <a:srgbClr val="EAEAEA"/>
            </a:solidFill>
          </a:ln>
          <a:effectLst>
            <a:outerShdw dist="38100" dir="5400000" algn="t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>
              <a:latin typeface="Calibri" panose="020F0502020204030204" pitchFamily="34" charset="0"/>
              <a:ea typeface="微软雅黑" panose="020B0503020204020204" charset="-122"/>
            </a:endParaRPr>
          </a:p>
        </p:txBody>
      </p:sp>
      <p:sp>
        <p:nvSpPr>
          <p:cNvPr id="41" name="MH_Other_3"/>
          <p:cNvSpPr/>
          <p:nvPr>
            <p:custDataLst>
              <p:tags r:id="rId3"/>
            </p:custDataLst>
          </p:nvPr>
        </p:nvSpPr>
        <p:spPr>
          <a:xfrm flipH="1">
            <a:off x="3650574" y="3215168"/>
            <a:ext cx="833423" cy="712231"/>
          </a:xfrm>
          <a:custGeom>
            <a:avLst/>
            <a:gdLst>
              <a:gd name="connsiteX0" fmla="*/ 221247 w 863600"/>
              <a:gd name="connsiteY0" fmla="*/ 0 h 746809"/>
              <a:gd name="connsiteX1" fmla="*/ 0 w 863600"/>
              <a:gd name="connsiteY1" fmla="*/ 221247 h 746809"/>
              <a:gd name="connsiteX2" fmla="*/ 0 w 863600"/>
              <a:gd name="connsiteY2" fmla="*/ 746809 h 746809"/>
              <a:gd name="connsiteX3" fmla="*/ 140965 w 863600"/>
              <a:gd name="connsiteY3" fmla="*/ 746809 h 746809"/>
              <a:gd name="connsiteX4" fmla="*/ 140965 w 863600"/>
              <a:gd name="connsiteY4" fmla="*/ 221247 h 746809"/>
              <a:gd name="connsiteX5" fmla="*/ 221247 w 863600"/>
              <a:gd name="connsiteY5" fmla="*/ 140965 h 746809"/>
              <a:gd name="connsiteX6" fmla="*/ 863600 w 863600"/>
              <a:gd name="connsiteY6" fmla="*/ 140965 h 746809"/>
              <a:gd name="connsiteX7" fmla="*/ 863600 w 863600"/>
              <a:gd name="connsiteY7" fmla="*/ 1 h 7468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63600" h="746809">
                <a:moveTo>
                  <a:pt x="221247" y="0"/>
                </a:moveTo>
                <a:cubicBezTo>
                  <a:pt x="99056" y="0"/>
                  <a:pt x="0" y="99056"/>
                  <a:pt x="0" y="221247"/>
                </a:cubicBezTo>
                <a:lnTo>
                  <a:pt x="0" y="746809"/>
                </a:lnTo>
                <a:lnTo>
                  <a:pt x="140965" y="746809"/>
                </a:lnTo>
                <a:lnTo>
                  <a:pt x="140965" y="221247"/>
                </a:lnTo>
                <a:cubicBezTo>
                  <a:pt x="140965" y="176908"/>
                  <a:pt x="176908" y="140965"/>
                  <a:pt x="221247" y="140965"/>
                </a:cubicBezTo>
                <a:lnTo>
                  <a:pt x="863600" y="140965"/>
                </a:lnTo>
                <a:lnTo>
                  <a:pt x="863600" y="1"/>
                </a:lnTo>
                <a:close/>
              </a:path>
            </a:pathLst>
          </a:custGeom>
          <a:solidFill>
            <a:srgbClr val="FFFFFF"/>
          </a:solidFill>
          <a:ln w="3175">
            <a:solidFill>
              <a:srgbClr val="EAEAEA"/>
            </a:solidFill>
          </a:ln>
          <a:effectLst>
            <a:outerShdw dist="38100" dir="5400000" algn="t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>
              <a:latin typeface="Calibri" panose="020F0502020204030204" pitchFamily="34" charset="0"/>
              <a:ea typeface="微软雅黑" panose="020B0503020204020204" charset="-122"/>
            </a:endParaRPr>
          </a:p>
        </p:txBody>
      </p:sp>
      <p:sp>
        <p:nvSpPr>
          <p:cNvPr id="42" name="MH_Other_2"/>
          <p:cNvSpPr/>
          <p:nvPr>
            <p:custDataLst>
              <p:tags r:id="rId4"/>
            </p:custDataLst>
          </p:nvPr>
        </p:nvSpPr>
        <p:spPr>
          <a:xfrm>
            <a:off x="4767769" y="1300025"/>
            <a:ext cx="833423" cy="2627373"/>
          </a:xfrm>
          <a:custGeom>
            <a:avLst/>
            <a:gdLst>
              <a:gd name="connsiteX0" fmla="*/ 221247 w 863600"/>
              <a:gd name="connsiteY0" fmla="*/ 0 h 2741461"/>
              <a:gd name="connsiteX1" fmla="*/ 863600 w 863600"/>
              <a:gd name="connsiteY1" fmla="*/ 1 h 2741461"/>
              <a:gd name="connsiteX2" fmla="*/ 863600 w 863600"/>
              <a:gd name="connsiteY2" fmla="*/ 140965 h 2741461"/>
              <a:gd name="connsiteX3" fmla="*/ 221247 w 863600"/>
              <a:gd name="connsiteY3" fmla="*/ 140965 h 2741461"/>
              <a:gd name="connsiteX4" fmla="*/ 140965 w 863600"/>
              <a:gd name="connsiteY4" fmla="*/ 221247 h 2741461"/>
              <a:gd name="connsiteX5" fmla="*/ 140965 w 863600"/>
              <a:gd name="connsiteY5" fmla="*/ 1013461 h 2741461"/>
              <a:gd name="connsiteX6" fmla="*/ 140965 w 863600"/>
              <a:gd name="connsiteY6" fmla="*/ 1013461 h 2741461"/>
              <a:gd name="connsiteX7" fmla="*/ 140965 w 863600"/>
              <a:gd name="connsiteY7" fmla="*/ 2741461 h 2741461"/>
              <a:gd name="connsiteX8" fmla="*/ 1 w 863600"/>
              <a:gd name="connsiteY8" fmla="*/ 2741461 h 2741461"/>
              <a:gd name="connsiteX9" fmla="*/ 0 w 863600"/>
              <a:gd name="connsiteY9" fmla="*/ 1615441 h 2741461"/>
              <a:gd name="connsiteX10" fmla="*/ 0 w 863600"/>
              <a:gd name="connsiteY10" fmla="*/ 1615441 h 2741461"/>
              <a:gd name="connsiteX11" fmla="*/ 0 w 863600"/>
              <a:gd name="connsiteY11" fmla="*/ 1013461 h 2741461"/>
              <a:gd name="connsiteX12" fmla="*/ 0 w 863600"/>
              <a:gd name="connsiteY12" fmla="*/ 221247 h 2741461"/>
              <a:gd name="connsiteX13" fmla="*/ 221247 w 863600"/>
              <a:gd name="connsiteY13" fmla="*/ 0 h 27414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863600" h="2741461">
                <a:moveTo>
                  <a:pt x="221247" y="0"/>
                </a:moveTo>
                <a:lnTo>
                  <a:pt x="863600" y="1"/>
                </a:lnTo>
                <a:lnTo>
                  <a:pt x="863600" y="140965"/>
                </a:lnTo>
                <a:lnTo>
                  <a:pt x="221247" y="140965"/>
                </a:lnTo>
                <a:cubicBezTo>
                  <a:pt x="176908" y="140965"/>
                  <a:pt x="140965" y="176908"/>
                  <a:pt x="140965" y="221247"/>
                </a:cubicBezTo>
                <a:lnTo>
                  <a:pt x="140965" y="1013461"/>
                </a:lnTo>
                <a:lnTo>
                  <a:pt x="140965" y="1013461"/>
                </a:lnTo>
                <a:lnTo>
                  <a:pt x="140965" y="2741461"/>
                </a:lnTo>
                <a:lnTo>
                  <a:pt x="1" y="2741461"/>
                </a:lnTo>
                <a:lnTo>
                  <a:pt x="0" y="1615441"/>
                </a:lnTo>
                <a:lnTo>
                  <a:pt x="0" y="1615441"/>
                </a:lnTo>
                <a:lnTo>
                  <a:pt x="0" y="1013461"/>
                </a:lnTo>
                <a:lnTo>
                  <a:pt x="0" y="221247"/>
                </a:lnTo>
                <a:cubicBezTo>
                  <a:pt x="0" y="99056"/>
                  <a:pt x="99056" y="0"/>
                  <a:pt x="221247" y="0"/>
                </a:cubicBezTo>
                <a:close/>
              </a:path>
            </a:pathLst>
          </a:custGeom>
          <a:solidFill>
            <a:srgbClr val="FFFFFF"/>
          </a:solidFill>
          <a:ln w="3175">
            <a:solidFill>
              <a:srgbClr val="EAEAEA"/>
            </a:solidFill>
          </a:ln>
          <a:effectLst>
            <a:outerShdw dist="38100" dir="5400000" algn="t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>
              <a:latin typeface="Calibri" panose="020F0502020204030204" pitchFamily="34" charset="0"/>
              <a:ea typeface="微软雅黑" panose="020B0503020204020204" charset="-122"/>
            </a:endParaRPr>
          </a:p>
        </p:txBody>
      </p:sp>
      <p:grpSp>
        <p:nvGrpSpPr>
          <p:cNvPr id="45" name="组合 44"/>
          <p:cNvGrpSpPr/>
          <p:nvPr/>
        </p:nvGrpSpPr>
        <p:grpSpPr>
          <a:xfrm>
            <a:off x="5564117" y="2303345"/>
            <a:ext cx="792000" cy="792000"/>
            <a:chOff x="4229236" y="3968984"/>
            <a:chExt cx="792000" cy="792000"/>
          </a:xfrm>
        </p:grpSpPr>
        <p:sp>
          <p:nvSpPr>
            <p:cNvPr id="46" name="MH_Other_2"/>
            <p:cNvSpPr/>
            <p:nvPr>
              <p:custDataLst>
                <p:tags r:id="rId20"/>
              </p:custDataLst>
            </p:nvPr>
          </p:nvSpPr>
          <p:spPr>
            <a:xfrm>
              <a:off x="4229236" y="3968984"/>
              <a:ext cx="792000" cy="792000"/>
            </a:xfrm>
            <a:prstGeom prst="ellipse">
              <a:avLst/>
            </a:prstGeom>
            <a:gradFill flip="none" rotWithShape="1">
              <a:gsLst>
                <a:gs pos="100000">
                  <a:schemeClr val="bg1"/>
                </a:gs>
                <a:gs pos="0">
                  <a:srgbClr val="E0E0E0"/>
                </a:gs>
              </a:gsLst>
              <a:lin ang="8100000" scaled="0"/>
              <a:tileRect/>
            </a:gradFill>
            <a:ln w="34925">
              <a:gradFill>
                <a:gsLst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8100000" scaled="0"/>
              </a:gradFill>
            </a:ln>
            <a:effectLst>
              <a:outerShdw blurRad="203200" dist="1778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7" name="MH_Title_1"/>
            <p:cNvSpPr/>
            <p:nvPr>
              <p:custDataLst>
                <p:tags r:id="rId21"/>
              </p:custDataLst>
            </p:nvPr>
          </p:nvSpPr>
          <p:spPr>
            <a:xfrm>
              <a:off x="4355236" y="4094984"/>
              <a:ext cx="540000" cy="540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>
              <a:innerShdw blurRad="63500" dist="50800" dir="18900000">
                <a:prstClr val="black">
                  <a:alpha val="3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/>
              <a:r>
                <a:rPr lang="en-US" altLang="zh-CN" sz="1600" dirty="0" smtClean="0">
                  <a:latin typeface="Impact" panose="020B0806030902050204" pitchFamily="34" charset="0"/>
                </a:rPr>
                <a:t>02</a:t>
              </a:r>
              <a:endParaRPr lang="en-US" altLang="zh-CN" sz="1600" dirty="0">
                <a:latin typeface="Impact" panose="020B0806030902050204" pitchFamily="34" charset="0"/>
              </a:endParaRPr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5348093" y="987574"/>
            <a:ext cx="792000" cy="792000"/>
            <a:chOff x="4229236" y="3968984"/>
            <a:chExt cx="792000" cy="792000"/>
          </a:xfrm>
        </p:grpSpPr>
        <p:sp>
          <p:nvSpPr>
            <p:cNvPr id="49" name="MH_Other_2"/>
            <p:cNvSpPr/>
            <p:nvPr>
              <p:custDataLst>
                <p:tags r:id="rId18"/>
              </p:custDataLst>
            </p:nvPr>
          </p:nvSpPr>
          <p:spPr>
            <a:xfrm>
              <a:off x="4229236" y="3968984"/>
              <a:ext cx="792000" cy="792000"/>
            </a:xfrm>
            <a:prstGeom prst="ellipse">
              <a:avLst/>
            </a:prstGeom>
            <a:gradFill flip="none" rotWithShape="1">
              <a:gsLst>
                <a:gs pos="100000">
                  <a:schemeClr val="bg1"/>
                </a:gs>
                <a:gs pos="0">
                  <a:srgbClr val="E0E0E0"/>
                </a:gs>
              </a:gsLst>
              <a:lin ang="8100000" scaled="0"/>
              <a:tileRect/>
            </a:gradFill>
            <a:ln w="34925">
              <a:gradFill>
                <a:gsLst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8100000" scaled="0"/>
              </a:gradFill>
            </a:ln>
            <a:effectLst>
              <a:outerShdw blurRad="203200" dist="1778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6" name="MH_Title_1"/>
            <p:cNvSpPr/>
            <p:nvPr>
              <p:custDataLst>
                <p:tags r:id="rId19"/>
              </p:custDataLst>
            </p:nvPr>
          </p:nvSpPr>
          <p:spPr>
            <a:xfrm>
              <a:off x="4355236" y="4094984"/>
              <a:ext cx="540000" cy="54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innerShdw blurRad="63500" dist="50800" dir="18900000">
                <a:prstClr val="black">
                  <a:alpha val="3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/>
              <a:r>
                <a:rPr lang="en-US" altLang="zh-CN" sz="1600" dirty="0" smtClean="0">
                  <a:latin typeface="Impact" panose="020B0806030902050204" pitchFamily="34" charset="0"/>
                </a:rPr>
                <a:t>04</a:t>
              </a:r>
              <a:endParaRPr lang="en-US" altLang="zh-CN" sz="1600" dirty="0">
                <a:latin typeface="Impact" panose="020B0806030902050204" pitchFamily="34" charset="0"/>
              </a:endParaRPr>
            </a:p>
          </p:txBody>
        </p:sp>
      </p:grpSp>
      <p:grpSp>
        <p:nvGrpSpPr>
          <p:cNvPr id="57" name="组合 56"/>
          <p:cNvGrpSpPr/>
          <p:nvPr/>
        </p:nvGrpSpPr>
        <p:grpSpPr>
          <a:xfrm>
            <a:off x="3331957" y="1756644"/>
            <a:ext cx="792000" cy="792000"/>
            <a:chOff x="4229236" y="3968984"/>
            <a:chExt cx="792000" cy="792000"/>
          </a:xfrm>
        </p:grpSpPr>
        <p:sp>
          <p:nvSpPr>
            <p:cNvPr id="60" name="MH_Other_2"/>
            <p:cNvSpPr/>
            <p:nvPr>
              <p:custDataLst>
                <p:tags r:id="rId16"/>
              </p:custDataLst>
            </p:nvPr>
          </p:nvSpPr>
          <p:spPr>
            <a:xfrm>
              <a:off x="4229236" y="3968984"/>
              <a:ext cx="792000" cy="792000"/>
            </a:xfrm>
            <a:prstGeom prst="ellipse">
              <a:avLst/>
            </a:prstGeom>
            <a:gradFill flip="none" rotWithShape="1">
              <a:gsLst>
                <a:gs pos="100000">
                  <a:schemeClr val="bg1"/>
                </a:gs>
                <a:gs pos="0">
                  <a:srgbClr val="E0E0E0"/>
                </a:gs>
              </a:gsLst>
              <a:lin ang="8100000" scaled="0"/>
              <a:tileRect/>
            </a:gradFill>
            <a:ln w="34925">
              <a:gradFill>
                <a:gsLst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8100000" scaled="0"/>
              </a:gradFill>
            </a:ln>
            <a:effectLst>
              <a:outerShdw blurRad="203200" dist="1778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62" name="MH_Title_1"/>
            <p:cNvSpPr/>
            <p:nvPr>
              <p:custDataLst>
                <p:tags r:id="rId17"/>
              </p:custDataLst>
            </p:nvPr>
          </p:nvSpPr>
          <p:spPr>
            <a:xfrm>
              <a:off x="4355236" y="4094984"/>
              <a:ext cx="540000" cy="540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>
              <a:innerShdw blurRad="63500" dist="50800" dir="18900000">
                <a:prstClr val="black">
                  <a:alpha val="3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/>
              <a:r>
                <a:rPr lang="en-US" altLang="zh-CN" sz="1600" dirty="0" smtClean="0">
                  <a:latin typeface="Impact" panose="020B0806030902050204" pitchFamily="34" charset="0"/>
                </a:rPr>
                <a:t>03</a:t>
              </a:r>
              <a:endParaRPr lang="en-US" altLang="zh-CN" sz="1600" dirty="0">
                <a:latin typeface="Impact" panose="020B0806030902050204" pitchFamily="34" charset="0"/>
              </a:endParaRPr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3259949" y="2897826"/>
            <a:ext cx="792000" cy="792000"/>
            <a:chOff x="4229236" y="3968984"/>
            <a:chExt cx="792000" cy="792000"/>
          </a:xfrm>
        </p:grpSpPr>
        <p:sp>
          <p:nvSpPr>
            <p:cNvPr id="64" name="MH_Other_2"/>
            <p:cNvSpPr/>
            <p:nvPr>
              <p:custDataLst>
                <p:tags r:id="rId14"/>
              </p:custDataLst>
            </p:nvPr>
          </p:nvSpPr>
          <p:spPr>
            <a:xfrm>
              <a:off x="4229236" y="3968984"/>
              <a:ext cx="792000" cy="792000"/>
            </a:xfrm>
            <a:prstGeom prst="ellipse">
              <a:avLst/>
            </a:prstGeom>
            <a:gradFill flip="none" rotWithShape="1">
              <a:gsLst>
                <a:gs pos="100000">
                  <a:schemeClr val="bg1"/>
                </a:gs>
                <a:gs pos="0">
                  <a:srgbClr val="E0E0E0"/>
                </a:gs>
              </a:gsLst>
              <a:lin ang="8100000" scaled="0"/>
              <a:tileRect/>
            </a:gradFill>
            <a:ln w="34925">
              <a:gradFill>
                <a:gsLst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8100000" scaled="0"/>
              </a:gradFill>
            </a:ln>
            <a:effectLst>
              <a:outerShdw blurRad="203200" dist="1778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65" name="MH_Title_1"/>
            <p:cNvSpPr/>
            <p:nvPr>
              <p:custDataLst>
                <p:tags r:id="rId15"/>
              </p:custDataLst>
            </p:nvPr>
          </p:nvSpPr>
          <p:spPr>
            <a:xfrm>
              <a:off x="4355238" y="4094984"/>
              <a:ext cx="540000" cy="54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innerShdw blurRad="63500" dist="50800" dir="18900000">
                <a:prstClr val="black">
                  <a:alpha val="3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/>
              <a:r>
                <a:rPr lang="en-US" altLang="zh-CN" sz="1600" dirty="0" smtClean="0">
                  <a:latin typeface="Impact" panose="020B0806030902050204" pitchFamily="34" charset="0"/>
                </a:rPr>
                <a:t>01</a:t>
              </a:r>
              <a:endParaRPr lang="en-US" altLang="zh-CN" sz="1600" dirty="0">
                <a:latin typeface="Impact" panose="020B0806030902050204" pitchFamily="34" charset="0"/>
              </a:endParaRPr>
            </a:p>
          </p:txBody>
        </p:sp>
      </p:grpSp>
      <p:cxnSp>
        <p:nvCxnSpPr>
          <p:cNvPr id="66" name="MH_Other_9"/>
          <p:cNvCxnSpPr/>
          <p:nvPr>
            <p:custDataLst>
              <p:tags r:id="rId5"/>
            </p:custDataLst>
          </p:nvPr>
        </p:nvCxnSpPr>
        <p:spPr>
          <a:xfrm>
            <a:off x="1982327" y="3967768"/>
            <a:ext cx="5105767" cy="0"/>
          </a:xfrm>
          <a:prstGeom prst="line">
            <a:avLst/>
          </a:prstGeom>
          <a:solidFill>
            <a:srgbClr val="FFFFFF"/>
          </a:solidFill>
          <a:ln w="95250">
            <a:solidFill>
              <a:schemeClr val="bg1"/>
            </a:solidFill>
          </a:ln>
          <a:effectLst>
            <a:outerShdw blurRad="63500" dist="38100" dir="8100000" algn="tr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67" name="MH_Text_1"/>
          <p:cNvSpPr/>
          <p:nvPr>
            <p:custDataLst>
              <p:tags r:id="rId6"/>
            </p:custDataLst>
          </p:nvPr>
        </p:nvSpPr>
        <p:spPr>
          <a:xfrm>
            <a:off x="662121" y="2910938"/>
            <a:ext cx="1872282" cy="2905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19989" tIns="0" rIns="119989" bIns="0" rtlCol="0" anchor="t">
            <a:noAutofit/>
          </a:bodyPr>
          <a:lstStyle/>
          <a:p>
            <a:pPr marL="285750" indent="-285750">
              <a:lnSpc>
                <a:spcPct val="120000"/>
              </a:lnSpc>
              <a:buClr>
                <a:schemeClr val="accent1"/>
              </a:buClr>
              <a:buFont typeface="Wingdings" panose="05000000000000000000" pitchFamily="2" charset="2"/>
              <a:buChar char="n"/>
            </a:pPr>
            <a:r>
              <a:rPr lang="en-US" altLang="zh-CN" sz="1400" b="1" dirty="0" smtClean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Java</a:t>
            </a:r>
            <a:r>
              <a:rPr lang="zh-CN" altLang="en-US" sz="1400" b="1" dirty="0" smtClean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概述</a:t>
            </a:r>
            <a:endParaRPr lang="en-US" altLang="zh-CN" sz="1400" b="1" dirty="0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68" name="MH_Text_1"/>
          <p:cNvSpPr/>
          <p:nvPr>
            <p:custDataLst>
              <p:tags r:id="rId7"/>
            </p:custDataLst>
          </p:nvPr>
        </p:nvSpPr>
        <p:spPr>
          <a:xfrm>
            <a:off x="662121" y="3164835"/>
            <a:ext cx="2000881" cy="919083"/>
          </a:xfrm>
          <a:prstGeom prst="rect">
            <a:avLst/>
          </a:prstGeom>
          <a:noFill/>
          <a:ln w="9525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/>
          <a:p>
            <a:pPr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05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JAVA</a:t>
            </a:r>
            <a:r>
              <a:rPr lang="zh-CN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的地位</a:t>
            </a:r>
            <a:endParaRPr lang="en-US" altLang="zh-CN" sz="105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  <a:p>
            <a:pPr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05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JAVA</a:t>
            </a:r>
            <a:r>
              <a:rPr lang="zh-CN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的诞生及发展史</a:t>
            </a:r>
            <a:endParaRPr lang="en-US" altLang="zh-CN" sz="105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  <a:p>
            <a:pPr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05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JAVA</a:t>
            </a:r>
            <a:r>
              <a:rPr lang="zh-CN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的</a:t>
            </a:r>
            <a:r>
              <a:rPr lang="zh-CN" altLang="en-US" sz="105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特点</a:t>
            </a:r>
            <a:endParaRPr lang="en-US" altLang="zh-CN" sz="1050" dirty="0" smtClean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  <a:p>
            <a:pPr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05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JAVA</a:t>
            </a:r>
            <a:r>
              <a:rPr lang="zh-CN" altLang="en-US" sz="105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虚拟机与字节码</a:t>
            </a:r>
            <a:endParaRPr lang="en-US" altLang="zh-CN" sz="105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  <a:p>
            <a:pPr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endParaRPr lang="en-US" altLang="zh-CN" sz="105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69" name="MH_Text_1"/>
          <p:cNvSpPr/>
          <p:nvPr>
            <p:custDataLst>
              <p:tags r:id="rId8"/>
            </p:custDataLst>
          </p:nvPr>
        </p:nvSpPr>
        <p:spPr>
          <a:xfrm>
            <a:off x="646778" y="1623595"/>
            <a:ext cx="1887625" cy="2905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19989" tIns="0" rIns="119989" bIns="0" rtlCol="0" anchor="t">
            <a:noAutofit/>
          </a:bodyPr>
          <a:lstStyle/>
          <a:p>
            <a:pPr marL="285750" indent="-285750">
              <a:lnSpc>
                <a:spcPct val="120000"/>
              </a:lnSpc>
              <a:buClr>
                <a:schemeClr val="accent2"/>
              </a:buClr>
              <a:buFont typeface="Wingdings" panose="05000000000000000000" pitchFamily="2" charset="2"/>
              <a:buChar char="n"/>
            </a:pPr>
            <a:r>
              <a:rPr lang="zh-CN" altLang="en-US" sz="1400" b="1" dirty="0" smtClean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简单的程序调试</a:t>
            </a:r>
            <a:endParaRPr lang="en-US" altLang="zh-CN" sz="1400" b="1" dirty="0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70" name="MH_Text_1"/>
          <p:cNvSpPr/>
          <p:nvPr>
            <p:custDataLst>
              <p:tags r:id="rId9"/>
            </p:custDataLst>
          </p:nvPr>
        </p:nvSpPr>
        <p:spPr>
          <a:xfrm>
            <a:off x="646778" y="1939677"/>
            <a:ext cx="2016224" cy="759668"/>
          </a:xfrm>
          <a:prstGeom prst="rect">
            <a:avLst/>
          </a:prstGeom>
          <a:noFill/>
          <a:ln w="9525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/>
          <a:p>
            <a:pPr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05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Java</a:t>
            </a:r>
            <a:r>
              <a:rPr lang="zh-CN" altLang="en-US" sz="105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程序的编写</a:t>
            </a:r>
            <a:endParaRPr lang="en-US" altLang="zh-CN" sz="1050" dirty="0" smtClean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  <a:p>
            <a:pPr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05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Java</a:t>
            </a:r>
            <a:r>
              <a:rPr lang="zh-CN" altLang="en-US" sz="105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程序的保存</a:t>
            </a:r>
            <a:endParaRPr lang="en-US" altLang="zh-CN" sz="1050" dirty="0" smtClean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  <a:p>
            <a:pPr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05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Java</a:t>
            </a:r>
            <a:r>
              <a:rPr lang="zh-CN" altLang="en-US" sz="105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程序的编译</a:t>
            </a:r>
            <a:endParaRPr lang="en-US" altLang="zh-CN" sz="1050" dirty="0" smtClean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  <a:p>
            <a:pPr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05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Java</a:t>
            </a:r>
            <a:r>
              <a:rPr lang="zh-CN" altLang="en-US" sz="105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程序的运行</a:t>
            </a:r>
            <a:endParaRPr lang="en-US" altLang="zh-CN" sz="105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71" name="MH_Text_1"/>
          <p:cNvSpPr/>
          <p:nvPr>
            <p:custDataLst>
              <p:tags r:id="rId10"/>
            </p:custDataLst>
          </p:nvPr>
        </p:nvSpPr>
        <p:spPr>
          <a:xfrm>
            <a:off x="6559808" y="998577"/>
            <a:ext cx="2188656" cy="2905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19989" tIns="0" rIns="119989" bIns="0" rtlCol="0" anchor="t">
            <a:noAutofit/>
          </a:bodyPr>
          <a:lstStyle/>
          <a:p>
            <a:pPr marL="285750" indent="-285750">
              <a:lnSpc>
                <a:spcPct val="120000"/>
              </a:lnSpc>
              <a:buClr>
                <a:schemeClr val="accent1"/>
              </a:buClr>
              <a:buFont typeface="Wingdings" panose="05000000000000000000" pitchFamily="2" charset="2"/>
              <a:buChar char="n"/>
            </a:pPr>
            <a:r>
              <a:rPr lang="en-US" altLang="zh-CN" sz="1400" b="1" dirty="0" smtClean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Java</a:t>
            </a:r>
            <a:r>
              <a:rPr lang="zh-CN" altLang="en-US" sz="1400" b="1" dirty="0" smtClean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注释及编程风格</a:t>
            </a:r>
            <a:endParaRPr lang="en-US" altLang="zh-CN" sz="1400" b="1" dirty="0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72" name="MH_Text_1"/>
          <p:cNvSpPr/>
          <p:nvPr>
            <p:custDataLst>
              <p:tags r:id="rId11"/>
            </p:custDataLst>
          </p:nvPr>
        </p:nvSpPr>
        <p:spPr>
          <a:xfrm>
            <a:off x="6559808" y="1228018"/>
            <a:ext cx="2007850" cy="561431"/>
          </a:xfrm>
          <a:prstGeom prst="rect">
            <a:avLst/>
          </a:prstGeom>
          <a:noFill/>
          <a:ln w="9525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/>
          <a:p>
            <a:pPr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05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注释的作用</a:t>
            </a:r>
            <a:endParaRPr lang="en-US" altLang="zh-CN" sz="1050" dirty="0" smtClean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  <a:p>
            <a:pPr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05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Java</a:t>
            </a:r>
            <a:r>
              <a:rPr lang="zh-CN" altLang="en-US" sz="105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中注释的种类</a:t>
            </a:r>
            <a:endParaRPr lang="en-US" altLang="zh-CN" sz="1050" dirty="0" smtClean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  <a:p>
            <a:pPr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05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Java</a:t>
            </a:r>
            <a:r>
              <a:rPr lang="zh-CN" altLang="en-US" sz="105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的编程风格</a:t>
            </a:r>
            <a:endParaRPr lang="en-US" altLang="zh-CN" sz="105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73" name="MH_Text_1"/>
          <p:cNvSpPr/>
          <p:nvPr>
            <p:custDataLst>
              <p:tags r:id="rId12"/>
            </p:custDataLst>
          </p:nvPr>
        </p:nvSpPr>
        <p:spPr>
          <a:xfrm>
            <a:off x="6559808" y="2288344"/>
            <a:ext cx="2007850" cy="2905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19989" tIns="0" rIns="119989" bIns="0" rtlCol="0" anchor="t">
            <a:noAutofit/>
          </a:bodyPr>
          <a:lstStyle/>
          <a:p>
            <a:pPr marL="285750" indent="-285750">
              <a:lnSpc>
                <a:spcPct val="120000"/>
              </a:lnSpc>
              <a:buClr>
                <a:schemeClr val="accent2"/>
              </a:buClr>
              <a:buFont typeface="Wingdings" panose="05000000000000000000" pitchFamily="2" charset="2"/>
              <a:buChar char="n"/>
            </a:pPr>
            <a:r>
              <a:rPr lang="en-US" altLang="zh-CN" sz="1400" b="1" dirty="0" smtClean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JDK</a:t>
            </a:r>
            <a:r>
              <a:rPr lang="zh-CN" altLang="en-US" sz="1400" b="1" dirty="0" smtClean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的下载及安装</a:t>
            </a:r>
            <a:endParaRPr lang="en-US" altLang="zh-CN" sz="1400" b="1" dirty="0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78" name="MH_Text_1"/>
          <p:cNvSpPr/>
          <p:nvPr>
            <p:custDataLst>
              <p:tags r:id="rId13"/>
            </p:custDataLst>
          </p:nvPr>
        </p:nvSpPr>
        <p:spPr>
          <a:xfrm>
            <a:off x="6559808" y="2542241"/>
            <a:ext cx="2007850" cy="561431"/>
          </a:xfrm>
          <a:prstGeom prst="rect">
            <a:avLst/>
          </a:prstGeom>
          <a:noFill/>
          <a:ln w="9525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/>
          <a:p>
            <a:pPr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05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JDK</a:t>
            </a:r>
            <a:r>
              <a:rPr lang="zh-CN" altLang="en-US" sz="105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的下载</a:t>
            </a:r>
            <a:endParaRPr lang="en-US" altLang="zh-CN" sz="1050" dirty="0" smtClean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  <a:p>
            <a:pPr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05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JDK</a:t>
            </a:r>
            <a:r>
              <a:rPr lang="zh-CN" altLang="en-US" sz="105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安装目录详解</a:t>
            </a:r>
            <a:endParaRPr lang="en-US" altLang="zh-CN" sz="1050" dirty="0" smtClean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  <a:p>
            <a:pPr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05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JDK</a:t>
            </a:r>
            <a:r>
              <a:rPr lang="zh-CN" altLang="en-US" sz="105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的安装与环境变量设置</a:t>
            </a:r>
            <a:endParaRPr lang="en-US" altLang="zh-CN" sz="105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79" name="矩形 78"/>
          <p:cNvSpPr/>
          <p:nvPr/>
        </p:nvSpPr>
        <p:spPr>
          <a:xfrm>
            <a:off x="1982327" y="4083918"/>
            <a:ext cx="5181961" cy="864095"/>
          </a:xfrm>
          <a:prstGeom prst="rect">
            <a:avLst/>
          </a:prstGeom>
          <a:noFill/>
          <a:ln w="9525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/>
          <a:p>
            <a:pPr marL="285750" indent="-28575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宋体" pitchFamily="2" charset="-122"/>
              <a:buChar char="※"/>
            </a:pPr>
            <a:r>
              <a:rPr lang="zh-CN" alt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重点与难点：</a:t>
            </a:r>
            <a:endParaRPr lang="en-US" altLang="zh-CN" sz="1400" b="1" dirty="0" smtClean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  <a:p>
            <a:pPr marL="182563" lvl="1" indent="263525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宋体" pitchFamily="2" charset="-122"/>
              <a:buChar char="※"/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</a:rPr>
              <a:t>重点：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</a:rPr>
              <a:t>Java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</a:rPr>
              <a:t>平台无关性、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</a:rPr>
              <a:t>Java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</a:rPr>
              <a:t>程序的结构。</a:t>
            </a:r>
          </a:p>
          <a:p>
            <a:pPr marL="182563" lvl="1" indent="263525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宋体" pitchFamily="2" charset="-122"/>
              <a:buChar char="※"/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</a:rPr>
              <a:t>难点：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</a:rPr>
              <a:t>Java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</a:rPr>
              <a:t>程序的开发过程。</a:t>
            </a:r>
          </a:p>
        </p:txBody>
      </p:sp>
      <p:sp>
        <p:nvSpPr>
          <p:cNvPr id="30" name="燕尾形 29"/>
          <p:cNvSpPr/>
          <p:nvPr/>
        </p:nvSpPr>
        <p:spPr>
          <a:xfrm>
            <a:off x="2879923" y="188176"/>
            <a:ext cx="3708301" cy="315697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txBody>
          <a:bodyPr anchor="ctr"/>
          <a:lstStyle/>
          <a:p>
            <a:pPr algn="ctr" defTabSz="68707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600" dirty="0" smtClean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第一章：</a:t>
            </a:r>
            <a:r>
              <a:rPr lang="en-US" altLang="zh-CN" sz="1600" dirty="0" smtClean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JAVA</a:t>
            </a:r>
            <a:r>
              <a:rPr lang="zh-CN" altLang="en-US" sz="1600" dirty="0" smtClean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概述及简单程序调试</a:t>
            </a:r>
            <a:endParaRPr lang="zh-CN" altLang="en-US" sz="1600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1" name="燕尾形 30"/>
          <p:cNvSpPr/>
          <p:nvPr/>
        </p:nvSpPr>
        <p:spPr>
          <a:xfrm>
            <a:off x="6666497" y="218083"/>
            <a:ext cx="216024" cy="288000"/>
          </a:xfrm>
          <a:prstGeom prst="chevron">
            <a:avLst>
              <a:gd name="adj" fmla="val 65973"/>
            </a:avLst>
          </a:prstGeom>
          <a:solidFill>
            <a:schemeClr val="accent1"/>
          </a:solidFill>
          <a:ln>
            <a:noFill/>
          </a:ln>
        </p:spPr>
        <p:txBody>
          <a:bodyPr anchor="ctr"/>
          <a:lstStyle/>
          <a:p>
            <a:pPr algn="ctr" defTabSz="687070" fontAlgn="base">
              <a:spcBef>
                <a:spcPct val="0"/>
              </a:spcBef>
              <a:spcAft>
                <a:spcPct val="0"/>
              </a:spcAft>
            </a:pPr>
            <a:endParaRPr lang="zh-CN" altLang="en-US" sz="140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36" name="组合 35"/>
          <p:cNvGrpSpPr/>
          <p:nvPr/>
        </p:nvGrpSpPr>
        <p:grpSpPr>
          <a:xfrm>
            <a:off x="710325" y="767420"/>
            <a:ext cx="3017632" cy="466791"/>
            <a:chOff x="814328" y="3219334"/>
            <a:chExt cx="2797200" cy="432536"/>
          </a:xfrm>
        </p:grpSpPr>
        <p:grpSp>
          <p:nvGrpSpPr>
            <p:cNvPr id="39" name="组合 38"/>
            <p:cNvGrpSpPr/>
            <p:nvPr/>
          </p:nvGrpSpPr>
          <p:grpSpPr>
            <a:xfrm>
              <a:off x="814328" y="3219334"/>
              <a:ext cx="2797200" cy="432536"/>
              <a:chOff x="2173927" y="3285519"/>
              <a:chExt cx="3549387" cy="548848"/>
            </a:xfrm>
          </p:grpSpPr>
          <p:grpSp>
            <p:nvGrpSpPr>
              <p:cNvPr id="43" name="组合 42"/>
              <p:cNvGrpSpPr/>
              <p:nvPr/>
            </p:nvGrpSpPr>
            <p:grpSpPr>
              <a:xfrm>
                <a:off x="2173927" y="3285519"/>
                <a:ext cx="3549387" cy="548848"/>
                <a:chOff x="4304043" y="1286668"/>
                <a:chExt cx="7914744" cy="2757793"/>
              </a:xfrm>
              <a:effectLst>
                <a:outerShdw blurRad="381000" dist="254000" dir="8100000" algn="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50" name="圆角矩形 49"/>
                <p:cNvSpPr/>
                <p:nvPr/>
              </p:nvSpPr>
              <p:spPr>
                <a:xfrm>
                  <a:off x="4304043" y="1286668"/>
                  <a:ext cx="7914744" cy="2757793"/>
                </a:xfrm>
                <a:prstGeom prst="roundRect">
                  <a:avLst/>
                </a:prstGeom>
                <a:gradFill>
                  <a:gsLst>
                    <a:gs pos="62000">
                      <a:schemeClr val="bg1">
                        <a:lumMod val="95000"/>
                      </a:schemeClr>
                    </a:gs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  <a:gs pos="0">
                      <a:schemeClr val="bg1"/>
                    </a:gs>
                  </a:gsLst>
                  <a:lin ang="81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zh-CN" altLang="en-US" sz="1500"/>
                </a:p>
              </p:txBody>
            </p:sp>
            <p:sp>
              <p:nvSpPr>
                <p:cNvPr id="51" name="圆角矩形 50"/>
                <p:cNvSpPr/>
                <p:nvPr/>
              </p:nvSpPr>
              <p:spPr>
                <a:xfrm>
                  <a:off x="4351924" y="1373342"/>
                  <a:ext cx="7812881" cy="2584452"/>
                </a:xfrm>
                <a:prstGeom prst="roundRect">
                  <a:avLst/>
                </a:prstGeom>
                <a:gradFill>
                  <a:gsLst>
                    <a:gs pos="42000">
                      <a:srgbClr val="F0F0F0"/>
                    </a:gs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  <a:gs pos="0">
                      <a:schemeClr val="bg1"/>
                    </a:gs>
                  </a:gsLst>
                  <a:lin ang="189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zh-CN" altLang="en-US" sz="1500"/>
                </a:p>
              </p:txBody>
            </p:sp>
          </p:grpSp>
          <p:sp>
            <p:nvSpPr>
              <p:cNvPr id="44" name="椭圆 43"/>
              <p:cNvSpPr/>
              <p:nvPr/>
            </p:nvSpPr>
            <p:spPr>
              <a:xfrm>
                <a:off x="2307128" y="3420211"/>
                <a:ext cx="279463" cy="279463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  <a:effectLst>
                <a:outerShdw blurRad="88900" dist="63500" dir="8100000" algn="tr" rotWithShape="0">
                  <a:prstClr val="black">
                    <a:alpha val="57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zh-CN" altLang="en-US" sz="1500"/>
              </a:p>
            </p:txBody>
          </p:sp>
        </p:grpSp>
        <p:sp>
          <p:nvSpPr>
            <p:cNvPr id="40" name="TextBox 39"/>
            <p:cNvSpPr txBox="1"/>
            <p:nvPr/>
          </p:nvSpPr>
          <p:spPr>
            <a:xfrm>
              <a:off x="1224125" y="3331792"/>
              <a:ext cx="2191136" cy="21389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ctr">
                <a:defRPr sz="1400" b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defRPr>
              </a:lvl1pPr>
            </a:lstStyle>
            <a:p>
              <a:pPr algn="l"/>
              <a:r>
                <a:rPr lang="zh-CN" altLang="en-US" sz="1500" b="0" dirty="0" smtClean="0">
                  <a:solidFill>
                    <a:schemeClr val="tx2"/>
                  </a:solidFill>
                </a:rPr>
                <a:t>本章教学内容及重点难点</a:t>
              </a:r>
              <a:endParaRPr lang="zh-CN" altLang="en-US" sz="1500" b="0" dirty="0">
                <a:solidFill>
                  <a:schemeClr val="tx2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1" dur="25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750"/>
                                </p:stCondLst>
                                <p:childTnLst>
                                  <p:par>
                                    <p:cTn id="13" presetID="1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350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6" dur="35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1100"/>
                                </p:stCondLst>
                                <p:childTnLst>
                                  <p:par>
                                    <p:cTn id="18" presetID="16" presetClass="entr" presetSubtype="2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20" dur="500"/>
                                            <p:tgtEl>
                                              <p:spTgt spid="6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1600"/>
                                </p:stCondLst>
                                <p:childTnLst>
                                  <p:par>
                                    <p:cTn id="22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4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2100"/>
                                </p:stCondLst>
                                <p:childTnLst>
                                  <p:par>
                                    <p:cTn id="26" presetID="23" presetClass="entr" presetSubtype="28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47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2" dur="750"/>
                                            <p:tgtEl>
                                              <p:spTgt spid="6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3" dur="75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" dur="75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5" presetID="42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7" dur="750"/>
                                            <p:tgtEl>
                                              <p:spTgt spid="6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8" dur="75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75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0" fill="hold">
                                <p:stCondLst>
                                  <p:cond delay="2850"/>
                                </p:stCondLst>
                                <p:childTnLst>
                                  <p:par>
                                    <p:cTn id="41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43" dur="5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4" fill="hold">
                                <p:stCondLst>
                                  <p:cond delay="3350"/>
                                </p:stCondLst>
                                <p:childTnLst>
                                  <p:par>
                                    <p:cTn id="45" presetID="23" presetClass="entr" presetSubtype="28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7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8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47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1" dur="750"/>
                                            <p:tgtEl>
                                              <p:spTgt spid="7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52" dur="75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3" dur="75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4" presetID="42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6" dur="750"/>
                                            <p:tgtEl>
                                              <p:spTgt spid="7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57" dur="75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8" dur="75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9" fill="hold">
                                <p:stCondLst>
                                  <p:cond delay="4100"/>
                                </p:stCondLst>
                                <p:childTnLst>
                                  <p:par>
                                    <p:cTn id="60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62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3" fill="hold">
                                <p:stCondLst>
                                  <p:cond delay="4600"/>
                                </p:stCondLst>
                                <p:childTnLst>
                                  <p:par>
                                    <p:cTn id="64" presetID="23" presetClass="entr" presetSubtype="28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6" dur="5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7" dur="5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8" presetID="47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0" dur="750"/>
                                            <p:tgtEl>
                                              <p:spTgt spid="6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71" dur="75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2" dur="75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3" presetID="42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5" dur="750"/>
                                            <p:tgtEl>
                                              <p:spTgt spid="7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76" dur="75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7" dur="75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8" fill="hold">
                                <p:stCondLst>
                                  <p:cond delay="5350"/>
                                </p:stCondLst>
                                <p:childTnLst>
                                  <p:par>
                                    <p:cTn id="79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81" dur="5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2" fill="hold">
                                <p:stCondLst>
                                  <p:cond delay="5850"/>
                                </p:stCondLst>
                                <p:childTnLst>
                                  <p:par>
                                    <p:cTn id="83" presetID="23" presetClass="entr" presetSubtype="28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5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6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7" presetID="47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9" dur="750"/>
                                            <p:tgtEl>
                                              <p:spTgt spid="71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90" dur="75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1" dur="75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2" presetID="42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4" dur="750"/>
                                            <p:tgtEl>
                                              <p:spTgt spid="7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95" dur="75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6" dur="75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7" fill="hold">
                                <p:stCondLst>
                                  <p:cond delay="6600"/>
                                </p:stCondLst>
                                <p:childTnLst>
                                  <p:par>
                                    <p:cTn id="98" presetID="2" presetClass="entr" presetSubtype="1" fill="hold" grpId="0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00" dur="100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01" dur="100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7" grpId="0" animBg="1"/>
          <p:bldP spid="38" grpId="0" animBg="1"/>
          <p:bldP spid="41" grpId="0" animBg="1"/>
          <p:bldP spid="42" grpId="0" animBg="1"/>
          <p:bldP spid="67" grpId="0"/>
          <p:bldP spid="68" grpId="0"/>
          <p:bldP spid="69" grpId="0"/>
          <p:bldP spid="70" grpId="0"/>
          <p:bldP spid="71" grpId="0"/>
          <p:bldP spid="72" grpId="0"/>
          <p:bldP spid="73" grpId="0"/>
          <p:bldP spid="78" grpId="0"/>
          <p:bldP spid="79" grpId="0"/>
          <p:bldP spid="30" grpId="0" animBg="1"/>
          <p:bldP spid="31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1" dur="25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750"/>
                                </p:stCondLst>
                                <p:childTnLst>
                                  <p:par>
                                    <p:cTn id="13" presetID="1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350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6" dur="35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1100"/>
                                </p:stCondLst>
                                <p:childTnLst>
                                  <p:par>
                                    <p:cTn id="18" presetID="16" presetClass="entr" presetSubtype="2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20" dur="500"/>
                                            <p:tgtEl>
                                              <p:spTgt spid="6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1600"/>
                                </p:stCondLst>
                                <p:childTnLst>
                                  <p:par>
                                    <p:cTn id="22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4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2100"/>
                                </p:stCondLst>
                                <p:childTnLst>
                                  <p:par>
                                    <p:cTn id="26" presetID="23" presetClass="entr" presetSubtype="28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47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2" dur="750"/>
                                            <p:tgtEl>
                                              <p:spTgt spid="6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3" dur="75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" dur="75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5" presetID="42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7" dur="750"/>
                                            <p:tgtEl>
                                              <p:spTgt spid="6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8" dur="75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75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0" fill="hold">
                                <p:stCondLst>
                                  <p:cond delay="2850"/>
                                </p:stCondLst>
                                <p:childTnLst>
                                  <p:par>
                                    <p:cTn id="41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43" dur="5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4" fill="hold">
                                <p:stCondLst>
                                  <p:cond delay="3350"/>
                                </p:stCondLst>
                                <p:childTnLst>
                                  <p:par>
                                    <p:cTn id="45" presetID="23" presetClass="entr" presetSubtype="28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7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8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47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1" dur="750"/>
                                            <p:tgtEl>
                                              <p:spTgt spid="7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52" dur="75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3" dur="75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4" presetID="42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6" dur="750"/>
                                            <p:tgtEl>
                                              <p:spTgt spid="7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57" dur="75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8" dur="75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9" fill="hold">
                                <p:stCondLst>
                                  <p:cond delay="4100"/>
                                </p:stCondLst>
                                <p:childTnLst>
                                  <p:par>
                                    <p:cTn id="60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62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3" fill="hold">
                                <p:stCondLst>
                                  <p:cond delay="4600"/>
                                </p:stCondLst>
                                <p:childTnLst>
                                  <p:par>
                                    <p:cTn id="64" presetID="23" presetClass="entr" presetSubtype="28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6" dur="5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7" dur="5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8" presetID="47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0" dur="750"/>
                                            <p:tgtEl>
                                              <p:spTgt spid="6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71" dur="75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2" dur="75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3" presetID="42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5" dur="750"/>
                                            <p:tgtEl>
                                              <p:spTgt spid="7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76" dur="75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7" dur="75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8" fill="hold">
                                <p:stCondLst>
                                  <p:cond delay="5350"/>
                                </p:stCondLst>
                                <p:childTnLst>
                                  <p:par>
                                    <p:cTn id="79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81" dur="5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2" fill="hold">
                                <p:stCondLst>
                                  <p:cond delay="5850"/>
                                </p:stCondLst>
                                <p:childTnLst>
                                  <p:par>
                                    <p:cTn id="83" presetID="23" presetClass="entr" presetSubtype="28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5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6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7" presetID="47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9" dur="750"/>
                                            <p:tgtEl>
                                              <p:spTgt spid="71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90" dur="75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1" dur="75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2" presetID="42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4" dur="750"/>
                                            <p:tgtEl>
                                              <p:spTgt spid="7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95" dur="75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6" dur="75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7" fill="hold">
                                <p:stCondLst>
                                  <p:cond delay="6600"/>
                                </p:stCondLst>
                                <p:childTnLst>
                                  <p:par>
                                    <p:cTn id="98" presetID="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0" dur="100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1" dur="100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7" grpId="0" animBg="1"/>
          <p:bldP spid="38" grpId="0" animBg="1"/>
          <p:bldP spid="41" grpId="0" animBg="1"/>
          <p:bldP spid="42" grpId="0" animBg="1"/>
          <p:bldP spid="67" grpId="0"/>
          <p:bldP spid="68" grpId="0"/>
          <p:bldP spid="69" grpId="0"/>
          <p:bldP spid="70" grpId="0"/>
          <p:bldP spid="71" grpId="0"/>
          <p:bldP spid="72" grpId="0"/>
          <p:bldP spid="73" grpId="0"/>
          <p:bldP spid="78" grpId="0"/>
          <p:bldP spid="79" grpId="0"/>
          <p:bldP spid="30" grpId="0" animBg="1"/>
          <p:bldP spid="31" grpId="0" animBg="1"/>
        </p:bldLst>
      </p:timing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29"/>
          <p:cNvSpPr/>
          <p:nvPr/>
        </p:nvSpPr>
        <p:spPr>
          <a:xfrm>
            <a:off x="395536" y="1589131"/>
            <a:ext cx="3240000" cy="2420573"/>
          </a:xfrm>
          <a:prstGeom prst="rect">
            <a:avLst/>
          </a:prstGeom>
          <a:gradFill flip="none" rotWithShape="1">
            <a:gsLst>
              <a:gs pos="100000">
                <a:schemeClr val="bg1"/>
              </a:gs>
              <a:gs pos="0">
                <a:srgbClr val="E0E0E0"/>
              </a:gs>
            </a:gsLst>
            <a:lin ang="8100000" scaled="0"/>
            <a:tileRect/>
          </a:gradFill>
          <a:ln w="63500">
            <a:gradFill>
              <a:gsLst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8100000" scaled="0"/>
            </a:gradFill>
          </a:ln>
          <a:effectLst>
            <a:outerShdw blurRad="203200" dist="1524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2062" tIns="51030" rIns="102062" bIns="51030" anchor="ctr"/>
          <a:lstStyle/>
          <a:p>
            <a:pPr algn="ctr"/>
            <a:endParaRPr lang="zh-CN" altLang="en-US">
              <a:solidFill>
                <a:prstClr val="white"/>
              </a:solidFill>
              <a:sym typeface="+mn-lt"/>
            </a:endParaRPr>
          </a:p>
        </p:txBody>
      </p:sp>
      <p:sp>
        <p:nvSpPr>
          <p:cNvPr id="23" name="燕尾形 22"/>
          <p:cNvSpPr/>
          <p:nvPr/>
        </p:nvSpPr>
        <p:spPr>
          <a:xfrm>
            <a:off x="4175298" y="202691"/>
            <a:ext cx="216024" cy="288000"/>
          </a:xfrm>
          <a:prstGeom prst="chevron">
            <a:avLst>
              <a:gd name="adj" fmla="val 65973"/>
            </a:avLst>
          </a:prstGeom>
          <a:solidFill>
            <a:schemeClr val="accent1"/>
          </a:solidFill>
          <a:ln>
            <a:noFill/>
          </a:ln>
        </p:spPr>
        <p:txBody>
          <a:bodyPr anchor="ctr"/>
          <a:lstStyle/>
          <a:p>
            <a:pPr algn="ctr" defTabSz="687070" fontAlgn="base">
              <a:spcBef>
                <a:spcPct val="0"/>
              </a:spcBef>
              <a:spcAft>
                <a:spcPct val="0"/>
              </a:spcAft>
            </a:pPr>
            <a:endParaRPr lang="zh-CN" altLang="en-US" sz="140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3" name="Rectangle 30"/>
          <p:cNvSpPr>
            <a:spLocks noChangeArrowheads="1"/>
          </p:cNvSpPr>
          <p:nvPr/>
        </p:nvSpPr>
        <p:spPr bwMode="auto">
          <a:xfrm>
            <a:off x="3923928" y="1589131"/>
            <a:ext cx="4536504" cy="1026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2054" tIns="51025" rIns="102054" bIns="51025">
            <a:spAutoFit/>
          </a:bodyPr>
          <a:lstStyle/>
          <a:p>
            <a:pPr algn="just">
              <a:buClr>
                <a:srgbClr val="0000FF"/>
              </a:buClr>
            </a:pPr>
            <a:r>
              <a:rPr lang="en-US" altLang="zh-CN" sz="1200" dirty="0" smtClean="0">
                <a:solidFill>
                  <a:schemeClr val="accent1"/>
                </a:solidFill>
              </a:rPr>
              <a:t>        Java</a:t>
            </a:r>
            <a:r>
              <a:rPr lang="zh-CN" altLang="en-US" sz="1200" dirty="0">
                <a:solidFill>
                  <a:schemeClr val="accent1"/>
                </a:solidFill>
              </a:rPr>
              <a:t>是</a:t>
            </a:r>
            <a:r>
              <a:rPr lang="en-US" altLang="zh-CN" sz="1200" dirty="0">
                <a:solidFill>
                  <a:schemeClr val="accent1"/>
                </a:solidFill>
              </a:rPr>
              <a:t>1995</a:t>
            </a:r>
            <a:r>
              <a:rPr lang="zh-CN" altLang="en-US" sz="1200" dirty="0">
                <a:solidFill>
                  <a:schemeClr val="accent1"/>
                </a:solidFill>
              </a:rPr>
              <a:t>年</a:t>
            </a:r>
            <a:r>
              <a:rPr lang="en-US" altLang="zh-CN" sz="1200" dirty="0">
                <a:solidFill>
                  <a:schemeClr val="accent1"/>
                </a:solidFill>
              </a:rPr>
              <a:t>6</a:t>
            </a:r>
            <a:r>
              <a:rPr lang="zh-CN" altLang="en-US" sz="1200" dirty="0">
                <a:solidFill>
                  <a:schemeClr val="accent1"/>
                </a:solidFill>
              </a:rPr>
              <a:t>月由</a:t>
            </a:r>
            <a:r>
              <a:rPr lang="en-US" altLang="zh-CN" sz="1200" dirty="0">
                <a:solidFill>
                  <a:schemeClr val="accent1"/>
                </a:solidFill>
              </a:rPr>
              <a:t>Sun</a:t>
            </a:r>
            <a:r>
              <a:rPr lang="zh-CN" altLang="en-US" sz="1200" dirty="0">
                <a:solidFill>
                  <a:schemeClr val="accent1"/>
                </a:solidFill>
              </a:rPr>
              <a:t>公司引进到我们这个世界的革命性的编程语言。</a:t>
            </a:r>
            <a:r>
              <a:rPr lang="en-US" altLang="zh-CN" sz="1200" dirty="0">
                <a:solidFill>
                  <a:schemeClr val="accent1"/>
                </a:solidFill>
              </a:rPr>
              <a:t>1990</a:t>
            </a:r>
            <a:r>
              <a:rPr lang="zh-CN" altLang="en-US" sz="1200" dirty="0">
                <a:solidFill>
                  <a:schemeClr val="accent1"/>
                </a:solidFill>
              </a:rPr>
              <a:t>年</a:t>
            </a:r>
            <a:r>
              <a:rPr lang="en-US" altLang="zh-CN" sz="1200" dirty="0">
                <a:solidFill>
                  <a:schemeClr val="accent1"/>
                </a:solidFill>
              </a:rPr>
              <a:t>Sun</a:t>
            </a:r>
            <a:r>
              <a:rPr lang="zh-CN" altLang="en-US" sz="1200" dirty="0">
                <a:solidFill>
                  <a:schemeClr val="accent1"/>
                </a:solidFill>
              </a:rPr>
              <a:t>公司成立了由</a:t>
            </a:r>
            <a:r>
              <a:rPr lang="en-US" altLang="zh-CN" sz="1200" dirty="0">
                <a:solidFill>
                  <a:schemeClr val="accent1"/>
                </a:solidFill>
              </a:rPr>
              <a:t>James Gosling</a:t>
            </a:r>
            <a:r>
              <a:rPr lang="zh-CN" altLang="en-US" sz="1200" dirty="0">
                <a:solidFill>
                  <a:schemeClr val="accent1"/>
                </a:solidFill>
              </a:rPr>
              <a:t>领导的开发小组，开始致力于开发一种可移植的、跨平台的语言，该语言能生成正确运行于各种操作系统、各种</a:t>
            </a:r>
            <a:r>
              <a:rPr lang="en-US" altLang="zh-CN" sz="1200" dirty="0">
                <a:solidFill>
                  <a:schemeClr val="accent1"/>
                </a:solidFill>
              </a:rPr>
              <a:t>CPU</a:t>
            </a:r>
            <a:r>
              <a:rPr lang="zh-CN" altLang="en-US" sz="1200" dirty="0">
                <a:solidFill>
                  <a:schemeClr val="accent1"/>
                </a:solidFill>
              </a:rPr>
              <a:t>芯片上的代码。他们的精心专研和努力促成了</a:t>
            </a:r>
            <a:r>
              <a:rPr lang="en-US" altLang="zh-CN" sz="1200" dirty="0">
                <a:solidFill>
                  <a:schemeClr val="accent1"/>
                </a:solidFill>
              </a:rPr>
              <a:t>Java</a:t>
            </a:r>
            <a:r>
              <a:rPr lang="zh-CN" altLang="en-US" sz="1200" dirty="0">
                <a:solidFill>
                  <a:schemeClr val="accent1"/>
                </a:solidFill>
              </a:rPr>
              <a:t>语言的诞生</a:t>
            </a:r>
            <a:r>
              <a:rPr lang="zh-CN" altLang="en-US" sz="1100" dirty="0">
                <a:solidFill>
                  <a:schemeClr val="accent1"/>
                </a:solidFill>
              </a:rPr>
              <a:t>。</a:t>
            </a:r>
          </a:p>
        </p:txBody>
      </p:sp>
      <p:sp>
        <p:nvSpPr>
          <p:cNvPr id="54" name="矩形 53"/>
          <p:cNvSpPr/>
          <p:nvPr/>
        </p:nvSpPr>
        <p:spPr>
          <a:xfrm>
            <a:off x="4391322" y="1020840"/>
            <a:ext cx="3637062" cy="446281"/>
          </a:xfrm>
          <a:prstGeom prst="rect">
            <a:avLst/>
          </a:prstGeom>
          <a:gradFill flip="none" rotWithShape="1">
            <a:gsLst>
              <a:gs pos="100000">
                <a:schemeClr val="bg1"/>
              </a:gs>
              <a:gs pos="0">
                <a:srgbClr val="E0E0E0"/>
              </a:gs>
            </a:gsLst>
            <a:lin ang="8100000" scaled="0"/>
            <a:tileRect/>
          </a:gradFill>
          <a:ln w="15875">
            <a:gradFill>
              <a:gsLst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8100000" scaled="0"/>
            </a:gradFill>
          </a:ln>
          <a:effectLst>
            <a:outerShdw blurRad="279400" dist="1016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2062" tIns="51030" rIns="102062" bIns="51030" anchor="ctr"/>
          <a:lstStyle/>
          <a:p>
            <a:pPr algn="ctr"/>
            <a:endParaRPr lang="zh-CN" altLang="en-US">
              <a:solidFill>
                <a:prstClr val="white"/>
              </a:solidFill>
              <a:sym typeface="+mn-lt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5124305" y="1064730"/>
            <a:ext cx="2256008" cy="380056"/>
          </a:xfrm>
          <a:prstGeom prst="rect">
            <a:avLst/>
          </a:prstGeom>
          <a:noFill/>
        </p:spPr>
        <p:txBody>
          <a:bodyPr wrap="square" lIns="102060" tIns="51030" rIns="102060" bIns="51030">
            <a:spAutoFit/>
          </a:bodyPr>
          <a:lstStyle/>
          <a:p>
            <a:pPr algn="ctr">
              <a:defRPr/>
            </a:pPr>
            <a:r>
              <a:rPr lang="en-US" altLang="zh-CN" b="1" spc="336" dirty="0" smtClean="0">
                <a:solidFill>
                  <a:schemeClr val="accent3">
                    <a:lumMod val="75000"/>
                  </a:schemeClr>
                </a:solidFill>
                <a:cs typeface="+mn-ea"/>
                <a:sym typeface="+mn-lt"/>
              </a:rPr>
              <a:t>Java</a:t>
            </a:r>
            <a:r>
              <a:rPr lang="zh-CN" altLang="en-US" b="1" spc="336" dirty="0" smtClean="0">
                <a:solidFill>
                  <a:schemeClr val="accent3">
                    <a:lumMod val="75000"/>
                  </a:schemeClr>
                </a:solidFill>
                <a:cs typeface="+mn-ea"/>
                <a:sym typeface="+mn-lt"/>
              </a:rPr>
              <a:t>的诞生</a:t>
            </a:r>
            <a:endParaRPr lang="zh-CN" altLang="en-US" b="1" spc="336" dirty="0">
              <a:solidFill>
                <a:schemeClr val="accent3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77" name="矩形 76"/>
          <p:cNvSpPr/>
          <p:nvPr/>
        </p:nvSpPr>
        <p:spPr>
          <a:xfrm>
            <a:off x="4391322" y="2878815"/>
            <a:ext cx="3637062" cy="446281"/>
          </a:xfrm>
          <a:prstGeom prst="rect">
            <a:avLst/>
          </a:prstGeom>
          <a:gradFill flip="none" rotWithShape="1">
            <a:gsLst>
              <a:gs pos="100000">
                <a:schemeClr val="bg1"/>
              </a:gs>
              <a:gs pos="0">
                <a:srgbClr val="E0E0E0"/>
              </a:gs>
            </a:gsLst>
            <a:lin ang="8100000" scaled="0"/>
            <a:tileRect/>
          </a:gradFill>
          <a:ln w="15875">
            <a:gradFill>
              <a:gsLst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8100000" scaled="0"/>
            </a:gradFill>
          </a:ln>
          <a:effectLst>
            <a:outerShdw blurRad="279400" dist="1016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2062" tIns="51030" rIns="102062" bIns="51030" anchor="ctr"/>
          <a:lstStyle/>
          <a:p>
            <a:pPr algn="ctr"/>
            <a:endParaRPr lang="zh-CN" altLang="en-US">
              <a:solidFill>
                <a:prstClr val="white"/>
              </a:solidFill>
              <a:sym typeface="+mn-lt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5124305" y="2893048"/>
            <a:ext cx="2256008" cy="380056"/>
          </a:xfrm>
          <a:prstGeom prst="rect">
            <a:avLst/>
          </a:prstGeom>
          <a:noFill/>
        </p:spPr>
        <p:txBody>
          <a:bodyPr wrap="square" lIns="102060" tIns="51030" rIns="102060" bIns="51030">
            <a:spAutoFit/>
          </a:bodyPr>
          <a:lstStyle/>
          <a:p>
            <a:pPr algn="ctr">
              <a:defRPr/>
            </a:pPr>
            <a:r>
              <a:rPr lang="en-US" altLang="zh-CN" b="1" spc="336" dirty="0" smtClean="0">
                <a:solidFill>
                  <a:schemeClr val="accent3">
                    <a:lumMod val="75000"/>
                  </a:schemeClr>
                </a:solidFill>
                <a:cs typeface="+mn-ea"/>
                <a:sym typeface="+mn-lt"/>
              </a:rPr>
              <a:t>Java</a:t>
            </a:r>
            <a:r>
              <a:rPr lang="zh-CN" altLang="en-US" b="1" spc="336" dirty="0" smtClean="0">
                <a:solidFill>
                  <a:schemeClr val="accent3">
                    <a:lumMod val="75000"/>
                  </a:schemeClr>
                </a:solidFill>
                <a:cs typeface="+mn-ea"/>
                <a:sym typeface="+mn-lt"/>
              </a:rPr>
              <a:t>的名字由来</a:t>
            </a:r>
            <a:endParaRPr lang="zh-CN" altLang="en-US" b="1" spc="336" dirty="0">
              <a:solidFill>
                <a:schemeClr val="accent3">
                  <a:lumMod val="7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81" name="组合 80"/>
          <p:cNvGrpSpPr/>
          <p:nvPr/>
        </p:nvGrpSpPr>
        <p:grpSpPr>
          <a:xfrm>
            <a:off x="4644009" y="3021560"/>
            <a:ext cx="214314" cy="160736"/>
            <a:chOff x="4572000" y="1785925"/>
            <a:chExt cx="357190" cy="357191"/>
          </a:xfrm>
          <a:solidFill>
            <a:schemeClr val="accent1"/>
          </a:solidFill>
        </p:grpSpPr>
        <p:sp>
          <p:nvSpPr>
            <p:cNvPr id="82" name="燕尾形 81"/>
            <p:cNvSpPr/>
            <p:nvPr/>
          </p:nvSpPr>
          <p:spPr>
            <a:xfrm flipH="1">
              <a:off x="4714876" y="1785925"/>
              <a:ext cx="214314" cy="321471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83" name="等腰三角形 82"/>
            <p:cNvSpPr/>
            <p:nvPr/>
          </p:nvSpPr>
          <p:spPr>
            <a:xfrm>
              <a:off x="4572000" y="2000240"/>
              <a:ext cx="165736" cy="142876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84" name="组合 83"/>
          <p:cNvGrpSpPr/>
          <p:nvPr/>
        </p:nvGrpSpPr>
        <p:grpSpPr>
          <a:xfrm flipH="1">
            <a:off x="7598046" y="3021560"/>
            <a:ext cx="214314" cy="160736"/>
            <a:chOff x="4572000" y="1785925"/>
            <a:chExt cx="357190" cy="357191"/>
          </a:xfrm>
          <a:solidFill>
            <a:schemeClr val="accent1"/>
          </a:solidFill>
        </p:grpSpPr>
        <p:sp>
          <p:nvSpPr>
            <p:cNvPr id="85" name="燕尾形 84"/>
            <p:cNvSpPr/>
            <p:nvPr/>
          </p:nvSpPr>
          <p:spPr>
            <a:xfrm flipH="1">
              <a:off x="4714876" y="1785925"/>
              <a:ext cx="214314" cy="321471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86" name="等腰三角形 85"/>
            <p:cNvSpPr/>
            <p:nvPr/>
          </p:nvSpPr>
          <p:spPr>
            <a:xfrm>
              <a:off x="4572000" y="2000240"/>
              <a:ext cx="165736" cy="142876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87" name="Rectangle 30"/>
          <p:cNvSpPr>
            <a:spLocks noChangeArrowheads="1"/>
          </p:cNvSpPr>
          <p:nvPr/>
        </p:nvSpPr>
        <p:spPr bwMode="auto">
          <a:xfrm>
            <a:off x="4729734" y="3682534"/>
            <a:ext cx="3586682" cy="6570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2054" tIns="51025" rIns="102054" bIns="51025">
            <a:spAutoFit/>
          </a:bodyPr>
          <a:lstStyle/>
          <a:p>
            <a:pPr algn="just"/>
            <a:r>
              <a:rPr lang="en-US" altLang="zh-CN" sz="1200" dirty="0">
                <a:solidFill>
                  <a:schemeClr val="accent1"/>
                </a:solidFill>
              </a:rPr>
              <a:t> </a:t>
            </a:r>
            <a:r>
              <a:rPr lang="en-US" altLang="zh-CN" sz="1200" dirty="0" smtClean="0">
                <a:solidFill>
                  <a:schemeClr val="accent1"/>
                </a:solidFill>
              </a:rPr>
              <a:t>        </a:t>
            </a:r>
            <a:r>
              <a:rPr lang="zh-CN" altLang="zh-CN" sz="1200" dirty="0" smtClean="0">
                <a:solidFill>
                  <a:schemeClr val="accent1"/>
                </a:solidFill>
              </a:rPr>
              <a:t>印度尼西亚</a:t>
            </a:r>
            <a:r>
              <a:rPr lang="zh-CN" altLang="zh-CN" sz="1200" dirty="0">
                <a:solidFill>
                  <a:schemeClr val="accent1"/>
                </a:solidFill>
              </a:rPr>
              <a:t>有一个重要的盛产咖啡的岛屿叫</a:t>
            </a:r>
            <a:r>
              <a:rPr lang="en-US" altLang="zh-CN" sz="1200" dirty="0">
                <a:solidFill>
                  <a:schemeClr val="accent1"/>
                </a:solidFill>
              </a:rPr>
              <a:t>Java</a:t>
            </a:r>
            <a:r>
              <a:rPr lang="zh-CN" altLang="zh-CN" sz="1200" dirty="0">
                <a:solidFill>
                  <a:schemeClr val="accent1"/>
                </a:solidFill>
              </a:rPr>
              <a:t>，中文译名为爪哇，开发人员为这种新的语言起名为</a:t>
            </a:r>
            <a:r>
              <a:rPr lang="en-US" altLang="zh-CN" sz="1200" dirty="0">
                <a:solidFill>
                  <a:schemeClr val="accent1"/>
                </a:solidFill>
              </a:rPr>
              <a:t>Java</a:t>
            </a:r>
            <a:r>
              <a:rPr lang="zh-CN" altLang="zh-CN" sz="1200" dirty="0">
                <a:solidFill>
                  <a:schemeClr val="accent1"/>
                </a:solidFill>
              </a:rPr>
              <a:t>，其寓意是为世人端上一杯热咖啡。</a:t>
            </a:r>
          </a:p>
        </p:txBody>
      </p:sp>
      <p:sp>
        <p:nvSpPr>
          <p:cNvPr id="37" name="燕尾形 36"/>
          <p:cNvSpPr/>
          <p:nvPr/>
        </p:nvSpPr>
        <p:spPr>
          <a:xfrm>
            <a:off x="2879923" y="188176"/>
            <a:ext cx="3708301" cy="315697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txBody>
          <a:bodyPr anchor="ctr"/>
          <a:lstStyle/>
          <a:p>
            <a:pPr algn="ctr" defTabSz="68707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600" dirty="0" smtClean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第一章：</a:t>
            </a:r>
            <a:r>
              <a:rPr lang="en-US" altLang="zh-CN" sz="1600" dirty="0" smtClean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JAVA</a:t>
            </a:r>
            <a:r>
              <a:rPr lang="zh-CN" altLang="en-US" sz="1600" dirty="0" smtClean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概述及简单程序调试</a:t>
            </a:r>
            <a:endParaRPr lang="zh-CN" altLang="en-US" sz="1600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8" name="燕尾形 37"/>
          <p:cNvSpPr/>
          <p:nvPr/>
        </p:nvSpPr>
        <p:spPr>
          <a:xfrm>
            <a:off x="6666497" y="218083"/>
            <a:ext cx="216024" cy="288000"/>
          </a:xfrm>
          <a:prstGeom prst="chevron">
            <a:avLst>
              <a:gd name="adj" fmla="val 65973"/>
            </a:avLst>
          </a:prstGeom>
          <a:solidFill>
            <a:schemeClr val="accent1"/>
          </a:solidFill>
          <a:ln>
            <a:noFill/>
          </a:ln>
        </p:spPr>
        <p:txBody>
          <a:bodyPr anchor="ctr"/>
          <a:lstStyle/>
          <a:p>
            <a:pPr algn="ctr" defTabSz="687070" fontAlgn="base">
              <a:spcBef>
                <a:spcPct val="0"/>
              </a:spcBef>
              <a:spcAft>
                <a:spcPct val="0"/>
              </a:spcAft>
            </a:pPr>
            <a:endParaRPr lang="zh-CN" altLang="en-US" sz="140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41" name="组合 40"/>
          <p:cNvGrpSpPr/>
          <p:nvPr/>
        </p:nvGrpSpPr>
        <p:grpSpPr>
          <a:xfrm>
            <a:off x="710325" y="944702"/>
            <a:ext cx="2706565" cy="466791"/>
            <a:chOff x="814328" y="3219334"/>
            <a:chExt cx="2797200" cy="432536"/>
          </a:xfrm>
        </p:grpSpPr>
        <p:grpSp>
          <p:nvGrpSpPr>
            <p:cNvPr id="42" name="组合 41"/>
            <p:cNvGrpSpPr/>
            <p:nvPr/>
          </p:nvGrpSpPr>
          <p:grpSpPr>
            <a:xfrm>
              <a:off x="814328" y="3219334"/>
              <a:ext cx="2797200" cy="432536"/>
              <a:chOff x="2173927" y="3285519"/>
              <a:chExt cx="3549387" cy="548848"/>
            </a:xfrm>
          </p:grpSpPr>
          <p:grpSp>
            <p:nvGrpSpPr>
              <p:cNvPr id="46" name="组合 45"/>
              <p:cNvGrpSpPr/>
              <p:nvPr/>
            </p:nvGrpSpPr>
            <p:grpSpPr>
              <a:xfrm>
                <a:off x="2173927" y="3285519"/>
                <a:ext cx="3549387" cy="548848"/>
                <a:chOff x="4304043" y="1286668"/>
                <a:chExt cx="7914744" cy="2757793"/>
              </a:xfrm>
              <a:effectLst>
                <a:outerShdw blurRad="381000" dist="254000" dir="8100000" algn="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48" name="圆角矩形 47"/>
                <p:cNvSpPr/>
                <p:nvPr/>
              </p:nvSpPr>
              <p:spPr>
                <a:xfrm>
                  <a:off x="4304043" y="1286668"/>
                  <a:ext cx="7914744" cy="2757793"/>
                </a:xfrm>
                <a:prstGeom prst="roundRect">
                  <a:avLst/>
                </a:prstGeom>
                <a:gradFill>
                  <a:gsLst>
                    <a:gs pos="62000">
                      <a:schemeClr val="bg1">
                        <a:lumMod val="95000"/>
                      </a:schemeClr>
                    </a:gs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  <a:gs pos="0">
                      <a:schemeClr val="bg1"/>
                    </a:gs>
                  </a:gsLst>
                  <a:lin ang="81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zh-CN" altLang="en-US" sz="1500"/>
                </a:p>
              </p:txBody>
            </p:sp>
            <p:sp>
              <p:nvSpPr>
                <p:cNvPr id="49" name="圆角矩形 48"/>
                <p:cNvSpPr/>
                <p:nvPr/>
              </p:nvSpPr>
              <p:spPr>
                <a:xfrm>
                  <a:off x="4351924" y="1373342"/>
                  <a:ext cx="7812881" cy="2584452"/>
                </a:xfrm>
                <a:prstGeom prst="roundRect">
                  <a:avLst/>
                </a:prstGeom>
                <a:gradFill>
                  <a:gsLst>
                    <a:gs pos="42000">
                      <a:srgbClr val="F0F0F0"/>
                    </a:gs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  <a:gs pos="0">
                      <a:schemeClr val="bg1"/>
                    </a:gs>
                  </a:gsLst>
                  <a:lin ang="189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zh-CN" altLang="en-US" sz="1500"/>
                </a:p>
              </p:txBody>
            </p:sp>
          </p:grpSp>
          <p:sp>
            <p:nvSpPr>
              <p:cNvPr id="47" name="椭圆 46"/>
              <p:cNvSpPr/>
              <p:nvPr/>
            </p:nvSpPr>
            <p:spPr>
              <a:xfrm>
                <a:off x="2307128" y="3420211"/>
                <a:ext cx="279463" cy="279463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  <a:effectLst>
                <a:outerShdw blurRad="88900" dist="63500" dir="8100000" algn="tr" rotWithShape="0">
                  <a:prstClr val="black">
                    <a:alpha val="57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zh-CN" altLang="en-US" sz="1500"/>
              </a:p>
            </p:txBody>
          </p:sp>
        </p:grpSp>
        <p:sp>
          <p:nvSpPr>
            <p:cNvPr id="45" name="TextBox 44"/>
            <p:cNvSpPr txBox="1"/>
            <p:nvPr/>
          </p:nvSpPr>
          <p:spPr>
            <a:xfrm>
              <a:off x="1376860" y="3331792"/>
              <a:ext cx="2038403" cy="21389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ctr">
                <a:defRPr sz="1400" b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defRPr>
              </a:lvl1pPr>
            </a:lstStyle>
            <a:p>
              <a:pPr algn="l"/>
              <a:r>
                <a:rPr lang="en-US" altLang="zh-CN" sz="1500" dirty="0" smtClean="0">
                  <a:solidFill>
                    <a:schemeClr val="accent3">
                      <a:lumMod val="75000"/>
                    </a:schemeClr>
                  </a:solidFill>
                </a:rPr>
                <a:t>Java</a:t>
              </a:r>
              <a:r>
                <a:rPr lang="zh-CN" altLang="en-US" sz="1500" dirty="0">
                  <a:solidFill>
                    <a:schemeClr val="accent3">
                      <a:lumMod val="75000"/>
                    </a:schemeClr>
                  </a:solidFill>
                </a:rPr>
                <a:t>之</a:t>
              </a:r>
              <a:r>
                <a:rPr lang="zh-CN" altLang="en-US" sz="1500" dirty="0" smtClean="0">
                  <a:solidFill>
                    <a:schemeClr val="accent3">
                      <a:lumMod val="75000"/>
                    </a:schemeClr>
                  </a:solidFill>
                </a:rPr>
                <a:t>父与</a:t>
              </a:r>
              <a:r>
                <a:rPr lang="en-US" altLang="zh-CN" sz="1500" dirty="0" smtClean="0">
                  <a:solidFill>
                    <a:schemeClr val="accent3">
                      <a:lumMod val="75000"/>
                    </a:schemeClr>
                  </a:solidFill>
                </a:rPr>
                <a:t>Java</a:t>
              </a:r>
              <a:r>
                <a:rPr lang="zh-CN" altLang="en-US" sz="1500" dirty="0" smtClean="0">
                  <a:solidFill>
                    <a:schemeClr val="accent3">
                      <a:lumMod val="75000"/>
                    </a:schemeClr>
                  </a:solidFill>
                </a:rPr>
                <a:t>的诞生</a:t>
              </a:r>
              <a:endParaRPr lang="zh-CN" altLang="en-US" sz="1500" dirty="0">
                <a:solidFill>
                  <a:schemeClr val="accent3">
                    <a:lumMod val="75000"/>
                  </a:schemeClr>
                </a:solidFill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1997926" y="3875159"/>
            <a:ext cx="720000" cy="928839"/>
            <a:chOff x="2505234" y="3482277"/>
            <a:chExt cx="958320" cy="1379934"/>
          </a:xfrm>
          <a:solidFill>
            <a:schemeClr val="accent1"/>
          </a:solidFill>
        </p:grpSpPr>
        <p:sp>
          <p:nvSpPr>
            <p:cNvPr id="35" name="圆角矩形 34"/>
            <p:cNvSpPr/>
            <p:nvPr/>
          </p:nvSpPr>
          <p:spPr bwMode="auto">
            <a:xfrm>
              <a:off x="2505234" y="3482277"/>
              <a:ext cx="958320" cy="1379934"/>
            </a:xfrm>
            <a:prstGeom prst="roundRect">
              <a:avLst/>
            </a:prstGeom>
            <a:grpFill/>
            <a:ln w="15875">
              <a:noFill/>
            </a:ln>
            <a:effectLst>
              <a:outerShdw blurRad="279400" dist="1016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6" name="TextBox 31"/>
            <p:cNvSpPr txBox="1"/>
            <p:nvPr/>
          </p:nvSpPr>
          <p:spPr bwMode="auto">
            <a:xfrm>
              <a:off x="2538425" y="4034886"/>
              <a:ext cx="908447" cy="426282"/>
            </a:xfrm>
            <a:prstGeom prst="rect">
              <a:avLst/>
            </a:prstGeom>
            <a:grpFill/>
            <a:ln w="158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rIns="0" anchor="ctr"/>
            <a:lstStyle>
              <a:defPPr>
                <a:defRPr lang="zh-CN"/>
              </a:defPPr>
              <a:lvl1pPr algn="ctr">
                <a:defRPr>
                  <a:solidFill>
                    <a:prstClr val="white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zh-CN" altLang="en-US" b="1" dirty="0" smtClean="0"/>
                <a:t>爪哇</a:t>
              </a:r>
              <a:endParaRPr lang="zh-CN" altLang="en-US" b="1" dirty="0"/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1268852" y="3613128"/>
            <a:ext cx="750783" cy="928038"/>
            <a:chOff x="3536169" y="3067051"/>
            <a:chExt cx="908447" cy="1378744"/>
          </a:xfrm>
        </p:grpSpPr>
        <p:sp>
          <p:nvSpPr>
            <p:cNvPr id="40" name="圆角矩形 39"/>
            <p:cNvSpPr/>
            <p:nvPr/>
          </p:nvSpPr>
          <p:spPr bwMode="auto">
            <a:xfrm>
              <a:off x="3592130" y="3067051"/>
              <a:ext cx="740520" cy="1378744"/>
            </a:xfrm>
            <a:prstGeom prst="roundRect">
              <a:avLst/>
            </a:prstGeom>
            <a:gradFill>
              <a:gsLst>
                <a:gs pos="33000">
                  <a:srgbClr val="F9F9F9"/>
                </a:gs>
                <a:gs pos="100000">
                  <a:srgbClr val="D7D7D7"/>
                </a:gs>
              </a:gsLst>
              <a:lin ang="5400000" scaled="0"/>
            </a:gradFill>
            <a:ln w="3175" cap="flat" cmpd="sng" algn="ctr">
              <a:solidFill>
                <a:srgbClr val="D7D7D7"/>
              </a:solidFill>
              <a:prstDash val="solid"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 algn="ctr">
                <a:lnSpc>
                  <a:spcPct val="120000"/>
                </a:lnSpc>
              </a:pPr>
              <a:endParaRPr lang="en-US" b="1" kern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</a:endParaRPr>
            </a:p>
          </p:txBody>
        </p:sp>
        <p:sp>
          <p:nvSpPr>
            <p:cNvPr id="43" name="TextBox 32"/>
            <p:cNvSpPr txBox="1"/>
            <p:nvPr/>
          </p:nvSpPr>
          <p:spPr bwMode="auto">
            <a:xfrm>
              <a:off x="3536169" y="3875489"/>
              <a:ext cx="908447" cy="426281"/>
            </a:xfrm>
            <a:prstGeom prst="rect">
              <a:avLst/>
            </a:prstGeom>
            <a:noFill/>
            <a:ln w="3175" cap="flat" cmpd="sng" algn="ctr">
              <a:noFill/>
              <a:prstDash val="solid"/>
            </a:ln>
            <a:effectLst/>
          </p:spPr>
          <p:txBody>
            <a:bodyPr anchor="ctr"/>
            <a:lstStyle>
              <a:defPPr>
                <a:defRPr lang="zh-CN"/>
              </a:defPPr>
              <a:lvl1pPr algn="ctr">
                <a:lnSpc>
                  <a:spcPct val="120000"/>
                </a:lnSpc>
                <a:defRPr sz="1600" b="1" kern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</a:defRPr>
              </a:lvl1pPr>
            </a:lstStyle>
            <a:p>
              <a:r>
                <a:rPr lang="en-US" altLang="zh-CN" dirty="0" smtClean="0">
                  <a:solidFill>
                    <a:schemeClr val="accent1"/>
                  </a:solidFill>
                </a:rPr>
                <a:t>1995</a:t>
              </a:r>
              <a:endParaRPr lang="zh-CN" altLang="en-US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2715308" y="3613128"/>
            <a:ext cx="750783" cy="928038"/>
            <a:chOff x="4488670" y="3067051"/>
            <a:chExt cx="908447" cy="1378744"/>
          </a:xfrm>
        </p:grpSpPr>
        <p:sp>
          <p:nvSpPr>
            <p:cNvPr id="50" name="圆角矩形 49"/>
            <p:cNvSpPr/>
            <p:nvPr/>
          </p:nvSpPr>
          <p:spPr bwMode="auto">
            <a:xfrm>
              <a:off x="4549391" y="3067051"/>
              <a:ext cx="788193" cy="1378744"/>
            </a:xfrm>
            <a:prstGeom prst="roundRect">
              <a:avLst/>
            </a:prstGeom>
            <a:gradFill>
              <a:gsLst>
                <a:gs pos="33000">
                  <a:srgbClr val="F9F9F9"/>
                </a:gs>
                <a:gs pos="100000">
                  <a:srgbClr val="D7D7D7"/>
                </a:gs>
              </a:gsLst>
              <a:lin ang="5400000" scaled="0"/>
            </a:gradFill>
            <a:ln w="3175" cap="flat" cmpd="sng" algn="ctr">
              <a:solidFill>
                <a:srgbClr val="D7D7D7"/>
              </a:solidFill>
              <a:prstDash val="solid"/>
            </a:ln>
            <a:effectLst>
              <a:outerShdw blurRad="50800" dist="38100" sx="97000" sy="97000" algn="ctr" rotWithShape="0">
                <a:srgbClr val="000000">
                  <a:alpha val="40000"/>
                </a:srgbClr>
              </a:outerShdw>
            </a:effectLst>
          </p:spPr>
          <p:txBody>
            <a:bodyPr anchor="ctr"/>
            <a:lstStyle/>
            <a:p>
              <a:pPr algn="ctr">
                <a:lnSpc>
                  <a:spcPct val="120000"/>
                </a:lnSpc>
              </a:pPr>
              <a:endParaRPr lang="en-US" b="1" kern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</a:endParaRPr>
            </a:p>
          </p:txBody>
        </p:sp>
        <p:sp>
          <p:nvSpPr>
            <p:cNvPr id="51" name="TextBox 33"/>
            <p:cNvSpPr txBox="1"/>
            <p:nvPr/>
          </p:nvSpPr>
          <p:spPr bwMode="auto">
            <a:xfrm>
              <a:off x="4488670" y="3811668"/>
              <a:ext cx="908447" cy="523221"/>
            </a:xfrm>
            <a:prstGeom prst="rect">
              <a:avLst/>
            </a:prstGeom>
            <a:noFill/>
            <a:ln w="3175" cap="flat" cmpd="sng" algn="ctr">
              <a:noFill/>
              <a:prstDash val="solid"/>
            </a:ln>
            <a:effectLst/>
          </p:spPr>
          <p:txBody>
            <a:bodyPr anchor="ctr"/>
            <a:lstStyle>
              <a:defPPr>
                <a:defRPr lang="zh-CN"/>
              </a:defPPr>
              <a:lvl1pPr algn="ctr">
                <a:lnSpc>
                  <a:spcPct val="120000"/>
                </a:lnSpc>
                <a:defRPr sz="1600" b="1" kern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US" altLang="zh-CN" dirty="0" smtClean="0">
                  <a:solidFill>
                    <a:schemeClr val="accent1"/>
                  </a:solidFill>
                </a:rPr>
                <a:t>Java</a:t>
              </a:r>
              <a:endParaRPr lang="zh-CN" altLang="en-US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455011" y="3613128"/>
            <a:ext cx="775344" cy="942948"/>
            <a:chOff x="1547825" y="3067051"/>
            <a:chExt cx="908447" cy="1378744"/>
          </a:xfrm>
        </p:grpSpPr>
        <p:sp>
          <p:nvSpPr>
            <p:cNvPr id="32" name="圆角矩形 31"/>
            <p:cNvSpPr/>
            <p:nvPr/>
          </p:nvSpPr>
          <p:spPr bwMode="auto">
            <a:xfrm>
              <a:off x="1616882" y="3067051"/>
              <a:ext cx="784080" cy="1378744"/>
            </a:xfrm>
            <a:prstGeom prst="roundRect">
              <a:avLst/>
            </a:prstGeom>
            <a:gradFill>
              <a:gsLst>
                <a:gs pos="33000">
                  <a:srgbClr val="F9F9F9"/>
                </a:gs>
                <a:gs pos="100000">
                  <a:srgbClr val="D7D7D7"/>
                </a:gs>
              </a:gsLst>
              <a:lin ang="5400000" scaled="0"/>
            </a:gradFill>
            <a:ln w="3175" cap="flat" cmpd="sng" algn="ctr">
              <a:solidFill>
                <a:srgbClr val="D7D7D7"/>
              </a:solidFill>
              <a:prstDash val="solid"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 algn="ctr">
                <a:lnSpc>
                  <a:spcPct val="120000"/>
                </a:lnSpc>
              </a:pPr>
              <a:endParaRPr lang="en-US" b="1" kern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</a:endParaRPr>
            </a:p>
          </p:txBody>
        </p:sp>
        <p:sp>
          <p:nvSpPr>
            <p:cNvPr id="33" name="TextBox 32"/>
            <p:cNvSpPr txBox="1"/>
            <p:nvPr/>
          </p:nvSpPr>
          <p:spPr bwMode="auto">
            <a:xfrm>
              <a:off x="1547825" y="3857743"/>
              <a:ext cx="908447" cy="426282"/>
            </a:xfrm>
            <a:prstGeom prst="rect">
              <a:avLst/>
            </a:prstGeom>
            <a:noFill/>
            <a:ln w="3175" cap="flat" cmpd="sng" algn="ctr">
              <a:noFill/>
              <a:prstDash val="solid"/>
            </a:ln>
            <a:effectLst/>
          </p:spPr>
          <p:txBody>
            <a:bodyPr anchor="ctr"/>
            <a:lstStyle>
              <a:defPPr>
                <a:defRPr lang="zh-CN"/>
              </a:defPPr>
              <a:lvl1pPr algn="ctr">
                <a:lnSpc>
                  <a:spcPct val="120000"/>
                </a:lnSpc>
                <a:defRPr sz="1600" b="1" kern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</a:defRPr>
              </a:lvl1pPr>
            </a:lstStyle>
            <a:p>
              <a:r>
                <a:rPr lang="en-US" altLang="zh-CN" dirty="0" smtClean="0">
                  <a:solidFill>
                    <a:schemeClr val="accent1"/>
                  </a:solidFill>
                </a:rPr>
                <a:t>1990</a:t>
              </a:r>
              <a:endParaRPr lang="zh-CN" altLang="en-US" dirty="0">
                <a:solidFill>
                  <a:schemeClr val="accent1"/>
                </a:solidFill>
              </a:endParaRPr>
            </a:p>
          </p:txBody>
        </p:sp>
      </p:grp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111" y="1650665"/>
            <a:ext cx="3149832" cy="23506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56" name="组合 55"/>
          <p:cNvGrpSpPr/>
          <p:nvPr/>
        </p:nvGrpSpPr>
        <p:grpSpPr>
          <a:xfrm>
            <a:off x="4644008" y="1164856"/>
            <a:ext cx="214314" cy="160736"/>
            <a:chOff x="4572000" y="1785925"/>
            <a:chExt cx="357190" cy="357191"/>
          </a:xfrm>
          <a:solidFill>
            <a:schemeClr val="accent3">
              <a:lumMod val="75000"/>
            </a:schemeClr>
          </a:solidFill>
        </p:grpSpPr>
        <p:sp>
          <p:nvSpPr>
            <p:cNvPr id="57" name="燕尾形 56"/>
            <p:cNvSpPr/>
            <p:nvPr/>
          </p:nvSpPr>
          <p:spPr>
            <a:xfrm flipH="1">
              <a:off x="4714876" y="1785925"/>
              <a:ext cx="214314" cy="321471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60" name="等腰三角形 59"/>
            <p:cNvSpPr/>
            <p:nvPr/>
          </p:nvSpPr>
          <p:spPr>
            <a:xfrm>
              <a:off x="4572000" y="2000240"/>
              <a:ext cx="165736" cy="142876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62" name="组合 61"/>
          <p:cNvGrpSpPr/>
          <p:nvPr/>
        </p:nvGrpSpPr>
        <p:grpSpPr>
          <a:xfrm flipH="1">
            <a:off x="7596336" y="1164856"/>
            <a:ext cx="214314" cy="160736"/>
            <a:chOff x="4572000" y="1785925"/>
            <a:chExt cx="357190" cy="357191"/>
          </a:xfrm>
          <a:solidFill>
            <a:schemeClr val="accent3">
              <a:lumMod val="75000"/>
            </a:schemeClr>
          </a:solidFill>
        </p:grpSpPr>
        <p:sp>
          <p:nvSpPr>
            <p:cNvPr id="63" name="燕尾形 62"/>
            <p:cNvSpPr/>
            <p:nvPr/>
          </p:nvSpPr>
          <p:spPr>
            <a:xfrm flipH="1">
              <a:off x="4714876" y="1785925"/>
              <a:ext cx="214314" cy="321471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64" name="等腰三角形 63"/>
            <p:cNvSpPr/>
            <p:nvPr/>
          </p:nvSpPr>
          <p:spPr>
            <a:xfrm>
              <a:off x="4572000" y="2000240"/>
              <a:ext cx="165736" cy="142876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cs typeface="+mn-ea"/>
                <a:sym typeface="+mn-lt"/>
              </a:endParaRPr>
            </a:p>
          </p:txBody>
        </p:sp>
      </p:grp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2760" y="3619257"/>
            <a:ext cx="792089" cy="7640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35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3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100"/>
                            </p:stCondLst>
                            <p:childTnLst>
                              <p:par>
                                <p:cTn id="18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600"/>
                            </p:stCondLst>
                            <p:childTnLst>
                              <p:par>
                                <p:cTn id="24" presetID="2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100"/>
                            </p:stCondLst>
                            <p:childTnLst>
                              <p:par>
                                <p:cTn id="3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600"/>
                            </p:stCondLst>
                            <p:childTnLst>
                              <p:par>
                                <p:cTn id="41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43" dur="125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44" dur="125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45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46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8250"/>
                            </p:stCondLst>
                            <p:childTnLst>
                              <p:par>
                                <p:cTn id="4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9250"/>
                            </p:stCondLst>
                            <p:childTnLst>
                              <p:par>
                                <p:cTn id="5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9750"/>
                            </p:stCondLst>
                            <p:childTnLst>
                              <p:par>
                                <p:cTn id="5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0750"/>
                            </p:stCondLst>
                            <p:childTnLst>
                              <p:par>
                                <p:cTn id="80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84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1250"/>
                            </p:stCondLst>
                            <p:childTnLst>
                              <p:par>
                                <p:cTn id="86" presetID="2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0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5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1750"/>
                            </p:stCondLst>
                            <p:childTnLst>
                              <p:par>
                                <p:cTn id="97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0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12250"/>
                            </p:stCondLst>
                            <p:childTnLst>
                              <p:par>
                                <p:cTn id="10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12750"/>
                            </p:stCondLst>
                            <p:childTnLst>
                              <p:par>
                                <p:cTn id="108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10" dur="125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11" dur="125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12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13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53" grpId="0"/>
      <p:bldP spid="54" grpId="0" animBg="1"/>
      <p:bldP spid="55" grpId="0"/>
      <p:bldP spid="77" grpId="0" animBg="1"/>
      <p:bldP spid="80" grpId="0"/>
      <p:bldP spid="87" grpId="0"/>
      <p:bldP spid="37" grpId="0" animBg="1"/>
      <p:bldP spid="3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/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734" y="1723973"/>
            <a:ext cx="2700652" cy="2700300"/>
          </a:xfrm>
          <a:prstGeom prst="rect">
            <a:avLst/>
          </a:prstGeom>
        </p:spPr>
      </p:pic>
      <p:grpSp>
        <p:nvGrpSpPr>
          <p:cNvPr id="18" name="组合 17"/>
          <p:cNvGrpSpPr/>
          <p:nvPr/>
        </p:nvGrpSpPr>
        <p:grpSpPr>
          <a:xfrm>
            <a:off x="3491880" y="1244342"/>
            <a:ext cx="1008112" cy="921506"/>
            <a:chOff x="584926" y="2037923"/>
            <a:chExt cx="1914705" cy="1791066"/>
          </a:xfrm>
        </p:grpSpPr>
        <p:pic>
          <p:nvPicPr>
            <p:cNvPr id="19" name="Picture 2" descr="C:\Users\Administrator\Desktop\微立体创业计划\001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-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4926" y="2037923"/>
              <a:ext cx="1747365" cy="1747758"/>
            </a:xfrm>
            <a:prstGeom prst="rect">
              <a:avLst/>
            </a:prstGeom>
            <a:noFill/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3" descr="C:\Users\Administrator\Desktop\微立体创业计划\002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835" y="2119808"/>
              <a:ext cx="1708796" cy="1709181"/>
            </a:xfrm>
            <a:prstGeom prst="rect">
              <a:avLst/>
            </a:prstGeom>
            <a:noFill/>
            <a:effectLst>
              <a:outerShdw blurRad="292100" dist="177800" dir="2460000" sx="99000" sy="99000" algn="l" rotWithShape="0">
                <a:prstClr val="black">
                  <a:alpha val="39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矩形 20"/>
            <p:cNvSpPr/>
            <p:nvPr/>
          </p:nvSpPr>
          <p:spPr>
            <a:xfrm>
              <a:off x="1138695" y="2429420"/>
              <a:ext cx="1145765" cy="899208"/>
            </a:xfrm>
            <a:prstGeom prst="rect">
              <a:avLst/>
            </a:prstGeom>
          </p:spPr>
          <p:txBody>
            <a:bodyPr wrap="square" lIns="121890" tIns="60945" rIns="121890" bIns="60945">
              <a:spAutoFit/>
            </a:bodyPr>
            <a:lstStyle/>
            <a:p>
              <a:pPr algn="ctr" defTabSz="1245235">
                <a:defRPr/>
              </a:pPr>
              <a:r>
                <a:rPr lang="en-US" altLang="zh-CN" sz="3200" b="1" kern="0" dirty="0">
                  <a:solidFill>
                    <a:schemeClr val="accent2"/>
                  </a:solidFill>
                  <a:effectLst>
                    <a:innerShdw blurRad="63500" dist="50800" dir="10800000">
                      <a:prstClr val="black">
                        <a:alpha val="50000"/>
                      </a:prstClr>
                    </a:innerShdw>
                  </a:effectLst>
                  <a:latin typeface="微软雅黑" panose="020B0503020204020204" charset="-122"/>
                  <a:ea typeface="微软雅黑" panose="020B0503020204020204" charset="-122"/>
                </a:rPr>
                <a:t>1</a:t>
              </a:r>
              <a:endParaRPr lang="zh-CN" altLang="en-US" sz="3200" b="1" kern="0" dirty="0">
                <a:solidFill>
                  <a:schemeClr val="accent2"/>
                </a:solidFill>
                <a:effectLst>
                  <a:innerShdw blurRad="63500" dist="50800" dir="10800000">
                    <a:prstClr val="black">
                      <a:alpha val="50000"/>
                    </a:prstClr>
                  </a:innerShdw>
                </a:effectLst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9" name="MH_Text_1"/>
          <p:cNvSpPr/>
          <p:nvPr>
            <p:custDataLst>
              <p:tags r:id="rId1"/>
            </p:custDataLst>
          </p:nvPr>
        </p:nvSpPr>
        <p:spPr>
          <a:xfrm>
            <a:off x="4734074" y="843558"/>
            <a:ext cx="3870374" cy="1463709"/>
          </a:xfrm>
          <a:prstGeom prst="rect">
            <a:avLst/>
          </a:prstGeom>
          <a:noFill/>
          <a:ln w="9525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38" tIns="45719" rIns="91438" bIns="45719">
            <a:noAutofit/>
          </a:bodyPr>
          <a:lstStyle/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网络地位：</a:t>
            </a:r>
            <a:endParaRPr lang="en-US" altLang="zh-CN" b="1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4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</a:rPr>
              <a:t>        Java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</a:rPr>
              <a:t>的平台无关性让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</a:rPr>
              <a:t>Java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</a:rPr>
              <a:t>成为编写网络应用程序的佼佼者，而且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</a:rPr>
              <a:t>Java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</a:rPr>
              <a:t>也提供了许多以</a:t>
            </a: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</a:rPr>
              <a:t>网络应用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</a:rPr>
              <a:t>为核心的技术，使得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</a:rPr>
              <a:t>Java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</a:rPr>
              <a:t>特别适合于网络应用软件的设计与开发。</a:t>
            </a:r>
          </a:p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5" name="燕尾形 14"/>
          <p:cNvSpPr/>
          <p:nvPr/>
        </p:nvSpPr>
        <p:spPr>
          <a:xfrm>
            <a:off x="2879924" y="188176"/>
            <a:ext cx="1380772" cy="315697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txBody>
          <a:bodyPr anchor="ctr"/>
          <a:lstStyle/>
          <a:p>
            <a:pPr algn="ctr" defTabSz="68707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600" dirty="0" smtClean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学情分析</a:t>
            </a:r>
            <a:endParaRPr lang="zh-CN" altLang="en-US" sz="1600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燕尾形 15"/>
          <p:cNvSpPr/>
          <p:nvPr/>
        </p:nvSpPr>
        <p:spPr>
          <a:xfrm>
            <a:off x="4175298" y="202691"/>
            <a:ext cx="216024" cy="288000"/>
          </a:xfrm>
          <a:prstGeom prst="chevron">
            <a:avLst>
              <a:gd name="adj" fmla="val 65973"/>
            </a:avLst>
          </a:prstGeom>
          <a:solidFill>
            <a:schemeClr val="accent1"/>
          </a:solidFill>
          <a:ln>
            <a:noFill/>
          </a:ln>
        </p:spPr>
        <p:txBody>
          <a:bodyPr anchor="ctr"/>
          <a:lstStyle/>
          <a:p>
            <a:pPr algn="ctr" defTabSz="687070" fontAlgn="base">
              <a:spcBef>
                <a:spcPct val="0"/>
              </a:spcBef>
              <a:spcAft>
                <a:spcPct val="0"/>
              </a:spcAft>
            </a:pPr>
            <a:endParaRPr lang="zh-CN" altLang="en-US" sz="140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0" name="燕尾形 29"/>
          <p:cNvSpPr/>
          <p:nvPr/>
        </p:nvSpPr>
        <p:spPr>
          <a:xfrm>
            <a:off x="2879923" y="188176"/>
            <a:ext cx="3708301" cy="315697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txBody>
          <a:bodyPr anchor="ctr"/>
          <a:lstStyle/>
          <a:p>
            <a:pPr algn="ctr" defTabSz="68707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600" dirty="0" smtClean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第一章：</a:t>
            </a:r>
            <a:r>
              <a:rPr lang="en-US" altLang="zh-CN" sz="1600" dirty="0" smtClean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JAVA</a:t>
            </a:r>
            <a:r>
              <a:rPr lang="zh-CN" altLang="en-US" sz="1600" dirty="0" smtClean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概述及简单程序调试</a:t>
            </a:r>
            <a:endParaRPr lang="zh-CN" altLang="en-US" sz="1600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1" name="燕尾形 30"/>
          <p:cNvSpPr/>
          <p:nvPr/>
        </p:nvSpPr>
        <p:spPr>
          <a:xfrm>
            <a:off x="6666497" y="218083"/>
            <a:ext cx="216024" cy="288000"/>
          </a:xfrm>
          <a:prstGeom prst="chevron">
            <a:avLst>
              <a:gd name="adj" fmla="val 65973"/>
            </a:avLst>
          </a:prstGeom>
          <a:solidFill>
            <a:schemeClr val="accent1"/>
          </a:solidFill>
          <a:ln>
            <a:noFill/>
          </a:ln>
        </p:spPr>
        <p:txBody>
          <a:bodyPr anchor="ctr"/>
          <a:lstStyle/>
          <a:p>
            <a:pPr algn="ctr" defTabSz="687070" fontAlgn="base">
              <a:spcBef>
                <a:spcPct val="0"/>
              </a:spcBef>
              <a:spcAft>
                <a:spcPct val="0"/>
              </a:spcAft>
            </a:pPr>
            <a:endParaRPr lang="zh-CN" altLang="en-US" sz="140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32" name="组合 31"/>
          <p:cNvGrpSpPr/>
          <p:nvPr/>
        </p:nvGrpSpPr>
        <p:grpSpPr>
          <a:xfrm>
            <a:off x="710325" y="987574"/>
            <a:ext cx="1989467" cy="466791"/>
            <a:chOff x="814328" y="3219334"/>
            <a:chExt cx="2797200" cy="432536"/>
          </a:xfrm>
        </p:grpSpPr>
        <p:grpSp>
          <p:nvGrpSpPr>
            <p:cNvPr id="33" name="组合 32"/>
            <p:cNvGrpSpPr/>
            <p:nvPr/>
          </p:nvGrpSpPr>
          <p:grpSpPr>
            <a:xfrm>
              <a:off x="814328" y="3219334"/>
              <a:ext cx="2797200" cy="432536"/>
              <a:chOff x="2173927" y="3285519"/>
              <a:chExt cx="3549387" cy="548848"/>
            </a:xfrm>
          </p:grpSpPr>
          <p:grpSp>
            <p:nvGrpSpPr>
              <p:cNvPr id="35" name="组合 34"/>
              <p:cNvGrpSpPr/>
              <p:nvPr/>
            </p:nvGrpSpPr>
            <p:grpSpPr>
              <a:xfrm>
                <a:off x="2173927" y="3285519"/>
                <a:ext cx="3549387" cy="548848"/>
                <a:chOff x="4304043" y="1286668"/>
                <a:chExt cx="7914744" cy="2757793"/>
              </a:xfrm>
              <a:effectLst>
                <a:outerShdw blurRad="381000" dist="254000" dir="8100000" algn="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37" name="圆角矩形 36"/>
                <p:cNvSpPr/>
                <p:nvPr/>
              </p:nvSpPr>
              <p:spPr>
                <a:xfrm>
                  <a:off x="4304043" y="1286668"/>
                  <a:ext cx="7914744" cy="2757793"/>
                </a:xfrm>
                <a:prstGeom prst="roundRect">
                  <a:avLst/>
                </a:prstGeom>
                <a:gradFill>
                  <a:gsLst>
                    <a:gs pos="62000">
                      <a:schemeClr val="bg1">
                        <a:lumMod val="95000"/>
                      </a:schemeClr>
                    </a:gs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  <a:gs pos="0">
                      <a:schemeClr val="bg1"/>
                    </a:gs>
                  </a:gsLst>
                  <a:lin ang="81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zh-CN" altLang="en-US" sz="1500"/>
                </a:p>
              </p:txBody>
            </p:sp>
            <p:sp>
              <p:nvSpPr>
                <p:cNvPr id="38" name="圆角矩形 37"/>
                <p:cNvSpPr/>
                <p:nvPr/>
              </p:nvSpPr>
              <p:spPr>
                <a:xfrm>
                  <a:off x="4351924" y="1373342"/>
                  <a:ext cx="7812881" cy="2584452"/>
                </a:xfrm>
                <a:prstGeom prst="roundRect">
                  <a:avLst/>
                </a:prstGeom>
                <a:gradFill>
                  <a:gsLst>
                    <a:gs pos="42000">
                      <a:srgbClr val="F0F0F0"/>
                    </a:gs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  <a:gs pos="0">
                      <a:schemeClr val="bg1"/>
                    </a:gs>
                  </a:gsLst>
                  <a:lin ang="189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zh-CN" altLang="en-US" sz="1500"/>
                </a:p>
              </p:txBody>
            </p:sp>
          </p:grpSp>
          <p:sp>
            <p:nvSpPr>
              <p:cNvPr id="36" name="椭圆 35"/>
              <p:cNvSpPr/>
              <p:nvPr/>
            </p:nvSpPr>
            <p:spPr>
              <a:xfrm>
                <a:off x="2307128" y="3420211"/>
                <a:ext cx="279463" cy="279463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  <a:effectLst>
                <a:outerShdw blurRad="88900" dist="63500" dir="8100000" algn="tr" rotWithShape="0">
                  <a:prstClr val="black">
                    <a:alpha val="57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zh-CN" altLang="en-US" sz="1500"/>
              </a:p>
            </p:txBody>
          </p:sp>
        </p:grpSp>
        <p:sp>
          <p:nvSpPr>
            <p:cNvPr id="34" name="TextBox 33"/>
            <p:cNvSpPr txBox="1"/>
            <p:nvPr/>
          </p:nvSpPr>
          <p:spPr>
            <a:xfrm>
              <a:off x="1453582" y="3331792"/>
              <a:ext cx="1893938" cy="21389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ctr">
                <a:defRPr sz="1400" b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defRPr>
              </a:lvl1pPr>
            </a:lstStyle>
            <a:p>
              <a:pPr algn="l"/>
              <a:r>
                <a:rPr lang="en-US" altLang="zh-CN" sz="1500" dirty="0" smtClean="0">
                  <a:solidFill>
                    <a:schemeClr val="accent3">
                      <a:lumMod val="75000"/>
                    </a:schemeClr>
                  </a:solidFill>
                </a:rPr>
                <a:t>Java</a:t>
              </a:r>
              <a:r>
                <a:rPr lang="zh-CN" altLang="en-US" sz="1500" dirty="0" smtClean="0">
                  <a:solidFill>
                    <a:schemeClr val="accent3">
                      <a:lumMod val="75000"/>
                    </a:schemeClr>
                  </a:solidFill>
                </a:rPr>
                <a:t>的地位</a:t>
              </a:r>
              <a:endParaRPr lang="zh-CN" altLang="en-US" sz="1500" dirty="0">
                <a:solidFill>
                  <a:schemeClr val="accent3">
                    <a:lumMod val="75000"/>
                  </a:schemeClr>
                </a:solidFill>
              </a:endParaRP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3457131" y="2372921"/>
            <a:ext cx="1008112" cy="921506"/>
            <a:chOff x="584926" y="2037923"/>
            <a:chExt cx="1914705" cy="1791066"/>
          </a:xfrm>
        </p:grpSpPr>
        <p:pic>
          <p:nvPicPr>
            <p:cNvPr id="40" name="Picture 2" descr="C:\Users\Administrator\Desktop\微立体创业计划\001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-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4926" y="2037923"/>
              <a:ext cx="1747365" cy="1747758"/>
            </a:xfrm>
            <a:prstGeom prst="rect">
              <a:avLst/>
            </a:prstGeom>
            <a:noFill/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3" descr="C:\Users\Administrator\Desktop\微立体创业计划\002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835" y="2119808"/>
              <a:ext cx="1708796" cy="1709181"/>
            </a:xfrm>
            <a:prstGeom prst="rect">
              <a:avLst/>
            </a:prstGeom>
            <a:noFill/>
            <a:effectLst>
              <a:outerShdw blurRad="292100" dist="177800" dir="2460000" sx="99000" sy="99000" algn="l" rotWithShape="0">
                <a:prstClr val="black">
                  <a:alpha val="39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2" name="矩形 41"/>
            <p:cNvSpPr/>
            <p:nvPr/>
          </p:nvSpPr>
          <p:spPr>
            <a:xfrm>
              <a:off x="1138695" y="2429420"/>
              <a:ext cx="1145765" cy="1196348"/>
            </a:xfrm>
            <a:prstGeom prst="rect">
              <a:avLst/>
            </a:prstGeom>
          </p:spPr>
          <p:txBody>
            <a:bodyPr wrap="square" lIns="121890" tIns="60945" rIns="121890" bIns="60945">
              <a:spAutoFit/>
            </a:bodyPr>
            <a:lstStyle/>
            <a:p>
              <a:pPr algn="ctr" defTabSz="1245235">
                <a:defRPr/>
              </a:pPr>
              <a:r>
                <a:rPr lang="en-US" altLang="zh-CN" sz="3200" b="1" kern="0" dirty="0" smtClean="0">
                  <a:solidFill>
                    <a:schemeClr val="accent2"/>
                  </a:solidFill>
                  <a:effectLst>
                    <a:innerShdw blurRad="63500" dist="50800" dir="10800000">
                      <a:prstClr val="black">
                        <a:alpha val="50000"/>
                      </a:prstClr>
                    </a:innerShdw>
                  </a:effectLst>
                  <a:latin typeface="微软雅黑" panose="020B0503020204020204" charset="-122"/>
                  <a:ea typeface="微软雅黑" panose="020B0503020204020204" charset="-122"/>
                </a:rPr>
                <a:t>2</a:t>
              </a:r>
              <a:endParaRPr lang="zh-CN" altLang="en-US" sz="3200" b="1" kern="0" dirty="0">
                <a:solidFill>
                  <a:schemeClr val="accent2"/>
                </a:solidFill>
                <a:effectLst>
                  <a:innerShdw blurRad="63500" dist="50800" dir="10800000">
                    <a:prstClr val="black">
                      <a:alpha val="50000"/>
                    </a:prstClr>
                  </a:innerShdw>
                </a:effectLst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43" name="MH_Text_1"/>
          <p:cNvSpPr/>
          <p:nvPr>
            <p:custDataLst>
              <p:tags r:id="rId2"/>
            </p:custDataLst>
          </p:nvPr>
        </p:nvSpPr>
        <p:spPr>
          <a:xfrm>
            <a:off x="4734073" y="2260170"/>
            <a:ext cx="3798367" cy="1152127"/>
          </a:xfrm>
          <a:prstGeom prst="rect">
            <a:avLst/>
          </a:prstGeom>
          <a:noFill/>
          <a:ln w="9525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38" tIns="45719" rIns="91438" bIns="45719">
            <a:noAutofit/>
          </a:bodyPr>
          <a:lstStyle/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</a:rPr>
              <a:t>语言地位 </a:t>
            </a:r>
            <a:r>
              <a:rPr lang="en-US" altLang="zh-CN" b="1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</a:rPr>
              <a:t>:</a:t>
            </a:r>
            <a:endParaRPr lang="en-US" altLang="zh-CN" b="1" dirty="0">
              <a:solidFill>
                <a:schemeClr val="tx1">
                  <a:lumMod val="50000"/>
                  <a:lumOff val="50000"/>
                </a:schemeClr>
              </a:solidFill>
              <a:cs typeface="+mn-ea"/>
            </a:endParaRPr>
          </a:p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</a:rPr>
              <a:t>        是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</a:rPr>
              <a:t>一门很好的面向对象语言,通过学习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</a:rPr>
              <a:t>Java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</a:rPr>
              <a:t>语言可以学习怎样使用对象来完成某些任务、掌握面向对象编程的基本思想. </a:t>
            </a:r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44" name="组合 43"/>
          <p:cNvGrpSpPr/>
          <p:nvPr/>
        </p:nvGrpSpPr>
        <p:grpSpPr>
          <a:xfrm>
            <a:off x="3457131" y="3525049"/>
            <a:ext cx="1008112" cy="921506"/>
            <a:chOff x="584926" y="2037923"/>
            <a:chExt cx="1914705" cy="1791066"/>
          </a:xfrm>
        </p:grpSpPr>
        <p:pic>
          <p:nvPicPr>
            <p:cNvPr id="45" name="Picture 2" descr="C:\Users\Administrator\Desktop\微立体创业计划\001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-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4926" y="2037923"/>
              <a:ext cx="1747365" cy="1747758"/>
            </a:xfrm>
            <a:prstGeom prst="rect">
              <a:avLst/>
            </a:prstGeom>
            <a:noFill/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6" name="Picture 3" descr="C:\Users\Administrator\Desktop\微立体创业计划\002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835" y="2119808"/>
              <a:ext cx="1708796" cy="1709181"/>
            </a:xfrm>
            <a:prstGeom prst="rect">
              <a:avLst/>
            </a:prstGeom>
            <a:noFill/>
            <a:effectLst>
              <a:outerShdw blurRad="292100" dist="177800" dir="2460000" sx="99000" sy="99000" algn="l" rotWithShape="0">
                <a:prstClr val="black">
                  <a:alpha val="39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7" name="矩形 46"/>
            <p:cNvSpPr/>
            <p:nvPr/>
          </p:nvSpPr>
          <p:spPr>
            <a:xfrm>
              <a:off x="1138695" y="2429420"/>
              <a:ext cx="1145765" cy="1196348"/>
            </a:xfrm>
            <a:prstGeom prst="rect">
              <a:avLst/>
            </a:prstGeom>
          </p:spPr>
          <p:txBody>
            <a:bodyPr wrap="square" lIns="121890" tIns="60945" rIns="121890" bIns="60945">
              <a:spAutoFit/>
            </a:bodyPr>
            <a:lstStyle/>
            <a:p>
              <a:pPr algn="ctr" defTabSz="1245235">
                <a:defRPr/>
              </a:pPr>
              <a:r>
                <a:rPr lang="en-US" altLang="zh-CN" sz="3200" b="1" kern="0" dirty="0" smtClean="0">
                  <a:solidFill>
                    <a:schemeClr val="accent2"/>
                  </a:solidFill>
                  <a:effectLst>
                    <a:innerShdw blurRad="63500" dist="50800" dir="10800000">
                      <a:prstClr val="black">
                        <a:alpha val="50000"/>
                      </a:prstClr>
                    </a:innerShdw>
                  </a:effectLst>
                  <a:latin typeface="微软雅黑" panose="020B0503020204020204" charset="-122"/>
                  <a:ea typeface="微软雅黑" panose="020B0503020204020204" charset="-122"/>
                </a:rPr>
                <a:t>3</a:t>
              </a:r>
              <a:endParaRPr lang="zh-CN" altLang="en-US" sz="3200" b="1" kern="0" dirty="0">
                <a:solidFill>
                  <a:schemeClr val="accent2"/>
                </a:solidFill>
                <a:effectLst>
                  <a:innerShdw blurRad="63500" dist="50800" dir="10800000">
                    <a:prstClr val="black">
                      <a:alpha val="50000"/>
                    </a:prstClr>
                  </a:innerShdw>
                </a:effectLst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48" name="MH_Text_1"/>
          <p:cNvSpPr/>
          <p:nvPr>
            <p:custDataLst>
              <p:tags r:id="rId3"/>
            </p:custDataLst>
          </p:nvPr>
        </p:nvSpPr>
        <p:spPr>
          <a:xfrm>
            <a:off x="4734074" y="3556313"/>
            <a:ext cx="3798366" cy="1247685"/>
          </a:xfrm>
          <a:prstGeom prst="rect">
            <a:avLst/>
          </a:prstGeom>
          <a:noFill/>
          <a:ln w="9525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38" tIns="45719" rIns="91438" bIns="45719">
            <a:noAutofit/>
          </a:bodyPr>
          <a:lstStyle/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需求地位：</a:t>
            </a:r>
            <a:endParaRPr lang="en-US" altLang="zh-CN" b="1" dirty="0" smtClean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</a:rPr>
              <a:t> </a:t>
            </a:r>
            <a:r>
              <a:rPr lang="en-US" altLang="zh-CN" sz="14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</a:rPr>
              <a:t>       IT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</a:rPr>
              <a:t>行业对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</a:rPr>
              <a:t>Java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</a:rPr>
              <a:t>人才的需求正在不断的增长，掌握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</a:rPr>
              <a:t>Java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</a:rPr>
              <a:t>语言及其相关技术意味着较好的就业前景和工作酬金。</a:t>
            </a:r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250"/>
                            </p:stCondLst>
                            <p:childTnLst>
                              <p:par>
                                <p:cTn id="18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35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1" dur="3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6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9688 0.18266 L 8.33333E-7 -1.45017E-6 " pathEditMode="relative" rAng="0" ptsTypes="AA">
                                      <p:cBhvr>
                                        <p:cTn id="26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844" y="-9133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0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0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10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9306 -0.03672 L 2.77778E-7 1.81425E-6 " pathEditMode="relative" rAng="0" ptsTypes="AA">
                                      <p:cBhvr>
                                        <p:cTn id="35" dur="1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653" y="1820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10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9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6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9306 -0.26072 L 2.77778E-7 -3.12249E-6 " pathEditMode="relative" rAng="0" ptsTypes="AA">
                                      <p:cBhvr>
                                        <p:cTn id="44" dur="1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653" y="13021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0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8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 animBg="1"/>
      <p:bldP spid="31" grpId="0" animBg="1"/>
      <p:bldP spid="43" grpId="0"/>
      <p:bldP spid="4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9" name="MH_Other_6"/>
          <p:cNvCxnSpPr>
            <a:cxnSpLocks noChangeShapeType="1"/>
          </p:cNvCxnSpPr>
          <p:nvPr>
            <p:custDataLst>
              <p:tags r:id="rId1"/>
            </p:custDataLst>
          </p:nvPr>
        </p:nvCxnSpPr>
        <p:spPr bwMode="auto">
          <a:xfrm>
            <a:off x="3543377" y="1923678"/>
            <a:ext cx="251374" cy="105166"/>
          </a:xfrm>
          <a:prstGeom prst="line">
            <a:avLst/>
          </a:prstGeom>
          <a:noFill/>
          <a:ln w="38100" algn="ctr">
            <a:solidFill>
              <a:srgbClr val="BFBFBF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0" name="MH_Other_8"/>
          <p:cNvCxnSpPr>
            <a:cxnSpLocks noChangeShapeType="1"/>
          </p:cNvCxnSpPr>
          <p:nvPr>
            <p:custDataLst>
              <p:tags r:id="rId2"/>
            </p:custDataLst>
          </p:nvPr>
        </p:nvCxnSpPr>
        <p:spPr bwMode="auto">
          <a:xfrm flipH="1">
            <a:off x="5295693" y="1501450"/>
            <a:ext cx="614724" cy="527394"/>
          </a:xfrm>
          <a:prstGeom prst="line">
            <a:avLst/>
          </a:prstGeom>
          <a:noFill/>
          <a:ln w="38100" algn="ctr">
            <a:solidFill>
              <a:srgbClr val="BFBFBF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1" name="MH_Other_10"/>
          <p:cNvCxnSpPr>
            <a:cxnSpLocks noChangeShapeType="1"/>
            <a:stCxn id="171" idx="6"/>
          </p:cNvCxnSpPr>
          <p:nvPr>
            <p:custDataLst>
              <p:tags r:id="rId3"/>
            </p:custDataLst>
          </p:nvPr>
        </p:nvCxnSpPr>
        <p:spPr bwMode="auto">
          <a:xfrm flipV="1">
            <a:off x="3620386" y="2901903"/>
            <a:ext cx="632832" cy="386822"/>
          </a:xfrm>
          <a:prstGeom prst="line">
            <a:avLst/>
          </a:prstGeom>
          <a:noFill/>
          <a:ln w="38100" algn="ctr">
            <a:solidFill>
              <a:srgbClr val="BFBFBF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2" name="MH_Other_12"/>
          <p:cNvCxnSpPr>
            <a:cxnSpLocks noChangeShapeType="1"/>
            <a:stCxn id="165" idx="2"/>
          </p:cNvCxnSpPr>
          <p:nvPr>
            <p:custDataLst>
              <p:tags r:id="rId4"/>
            </p:custDataLst>
          </p:nvPr>
        </p:nvCxnSpPr>
        <p:spPr bwMode="auto">
          <a:xfrm flipH="1" flipV="1">
            <a:off x="5446835" y="2435669"/>
            <a:ext cx="421381" cy="100041"/>
          </a:xfrm>
          <a:prstGeom prst="line">
            <a:avLst/>
          </a:prstGeom>
          <a:noFill/>
          <a:ln w="38100" algn="ctr">
            <a:solidFill>
              <a:srgbClr val="BFBFBF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53" name="MH_Text_1"/>
          <p:cNvSpPr/>
          <p:nvPr>
            <p:custDataLst>
              <p:tags r:id="rId5"/>
            </p:custDataLst>
          </p:nvPr>
        </p:nvSpPr>
        <p:spPr>
          <a:xfrm>
            <a:off x="597888" y="1563638"/>
            <a:ext cx="1872282" cy="2905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19989" tIns="0" rIns="119989" bIns="0" rtlCol="0" anchor="t">
            <a:noAutofit/>
          </a:bodyPr>
          <a:lstStyle/>
          <a:p>
            <a:pPr marL="285750" indent="-285750">
              <a:lnSpc>
                <a:spcPct val="120000"/>
              </a:lnSpc>
              <a:buClr>
                <a:schemeClr val="accent1"/>
              </a:buClr>
              <a:buFont typeface="Wingdings" panose="05000000000000000000" pitchFamily="2" charset="2"/>
              <a:buChar char="n"/>
            </a:pPr>
            <a:r>
              <a:rPr lang="zh-CN" altLang="en-US" sz="1400" b="1" dirty="0" smtClean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简单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54" name="MH_Text_1"/>
          <p:cNvSpPr/>
          <p:nvPr>
            <p:custDataLst>
              <p:tags r:id="rId6"/>
            </p:custDataLst>
          </p:nvPr>
        </p:nvSpPr>
        <p:spPr>
          <a:xfrm>
            <a:off x="251519" y="1961551"/>
            <a:ext cx="2628403" cy="6822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19989" tIns="0" rIns="119989" bIns="0" rtlCol="0" anchor="t">
            <a:noAutofit/>
          </a:bodyPr>
          <a:lstStyle/>
          <a:p>
            <a:pPr algn="just">
              <a:defRPr/>
            </a:pPr>
            <a:r>
              <a:rPr lang="en-US" altLang="zh-CN" sz="1050" b="1" dirty="0" smtClean="0">
                <a:solidFill>
                  <a:schemeClr val="bg1">
                    <a:lumMod val="50000"/>
                  </a:schemeClr>
                </a:solidFill>
              </a:rPr>
              <a:t>        Java</a:t>
            </a:r>
            <a:r>
              <a:rPr lang="zh-CN" altLang="en-US" sz="1050" b="1" dirty="0">
                <a:solidFill>
                  <a:schemeClr val="bg1">
                    <a:lumMod val="50000"/>
                  </a:schemeClr>
                </a:solidFill>
              </a:rPr>
              <a:t>要比</a:t>
            </a:r>
            <a:r>
              <a:rPr lang="en-US" altLang="zh-CN" sz="1050" b="1" dirty="0">
                <a:solidFill>
                  <a:schemeClr val="bg1">
                    <a:lumMod val="50000"/>
                  </a:schemeClr>
                </a:solidFill>
              </a:rPr>
              <a:t>C++</a:t>
            </a:r>
            <a:r>
              <a:rPr lang="zh-CN" altLang="en-US" sz="1050" b="1" dirty="0">
                <a:solidFill>
                  <a:schemeClr val="bg1">
                    <a:lumMod val="50000"/>
                  </a:schemeClr>
                </a:solidFill>
              </a:rPr>
              <a:t>简单，</a:t>
            </a:r>
            <a:r>
              <a:rPr lang="en-US" altLang="zh-CN" sz="1050" b="1" dirty="0">
                <a:solidFill>
                  <a:schemeClr val="bg1">
                    <a:lumMod val="50000"/>
                  </a:schemeClr>
                </a:solidFill>
              </a:rPr>
              <a:t>C++</a:t>
            </a:r>
            <a:r>
              <a:rPr lang="zh-CN" altLang="en-US" sz="1050" b="1" dirty="0">
                <a:solidFill>
                  <a:schemeClr val="bg1">
                    <a:lumMod val="50000"/>
                  </a:schemeClr>
                </a:solidFill>
              </a:rPr>
              <a:t>中许多容易混淆的概念，或者被</a:t>
            </a:r>
            <a:r>
              <a:rPr lang="en-US" altLang="zh-CN" sz="1050" b="1" dirty="0">
                <a:solidFill>
                  <a:schemeClr val="bg1">
                    <a:lumMod val="50000"/>
                  </a:schemeClr>
                </a:solidFill>
              </a:rPr>
              <a:t>Java</a:t>
            </a:r>
            <a:r>
              <a:rPr lang="zh-CN" altLang="en-US" sz="1050" b="1" dirty="0">
                <a:solidFill>
                  <a:schemeClr val="bg1">
                    <a:lumMod val="50000"/>
                  </a:schemeClr>
                </a:solidFill>
              </a:rPr>
              <a:t>弃之不用了，或者以一种更清楚更容易理解的方式实现。</a:t>
            </a:r>
            <a:r>
              <a:rPr lang="en-US" altLang="zh-CN" sz="1050" b="1" dirty="0">
                <a:solidFill>
                  <a:schemeClr val="bg1">
                    <a:lumMod val="50000"/>
                  </a:schemeClr>
                </a:solidFill>
              </a:rPr>
              <a:t>	</a:t>
            </a:r>
            <a:endParaRPr lang="zh-CN" altLang="en-US" sz="1100" b="1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altLang="zh-CN" sz="1050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55" name="MH_Text_1"/>
          <p:cNvSpPr/>
          <p:nvPr>
            <p:custDataLst>
              <p:tags r:id="rId7"/>
            </p:custDataLst>
          </p:nvPr>
        </p:nvSpPr>
        <p:spPr>
          <a:xfrm>
            <a:off x="611486" y="2972643"/>
            <a:ext cx="1872282" cy="2905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19989" tIns="0" rIns="119989" bIns="0" rtlCol="0" anchor="t">
            <a:noAutofit/>
          </a:bodyPr>
          <a:lstStyle/>
          <a:p>
            <a:pPr marL="285750" indent="-285750">
              <a:lnSpc>
                <a:spcPct val="120000"/>
              </a:lnSpc>
              <a:buClr>
                <a:schemeClr val="accent2"/>
              </a:buClr>
              <a:buFont typeface="Wingdings" panose="05000000000000000000" pitchFamily="2" charset="2"/>
              <a:buChar char="n"/>
            </a:pPr>
            <a:r>
              <a:rPr lang="zh-CN" altLang="en-US" sz="1400" b="1" dirty="0" smtClean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平台无关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56" name="MH_Text_1"/>
          <p:cNvSpPr/>
          <p:nvPr>
            <p:custDataLst>
              <p:tags r:id="rId8"/>
            </p:custDataLst>
          </p:nvPr>
        </p:nvSpPr>
        <p:spPr>
          <a:xfrm>
            <a:off x="251518" y="3360733"/>
            <a:ext cx="2746951" cy="11552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19989" tIns="0" rIns="119989" bIns="0" rtlCol="0" anchor="t">
            <a:noAutofit/>
          </a:bodyPr>
          <a:lstStyle/>
          <a:p>
            <a:r>
              <a:rPr lang="zh-CN" altLang="en-US" sz="1000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zh-CN" altLang="en-US" sz="1000" b="1" dirty="0" smtClean="0">
                <a:solidFill>
                  <a:schemeClr val="bg1">
                    <a:lumMod val="50000"/>
                  </a:schemeClr>
                </a:solidFill>
              </a:rPr>
              <a:t>       </a:t>
            </a:r>
            <a:r>
              <a:rPr lang="zh-CN" altLang="en-US" sz="1050" b="1" dirty="0" smtClean="0">
                <a:solidFill>
                  <a:schemeClr val="bg1">
                    <a:lumMod val="50000"/>
                  </a:schemeClr>
                </a:solidFill>
              </a:rPr>
              <a:t>在</a:t>
            </a:r>
            <a:r>
              <a:rPr lang="zh-CN" altLang="en-US" sz="1050" b="1" dirty="0">
                <a:solidFill>
                  <a:schemeClr val="bg1">
                    <a:lumMod val="50000"/>
                  </a:schemeClr>
                </a:solidFill>
              </a:rPr>
              <a:t>一个计算机上编译得到的字节码文件可以复制到任何一个安装了</a:t>
            </a:r>
            <a:r>
              <a:rPr lang="en-US" altLang="zh-CN" sz="1050" b="1" dirty="0">
                <a:solidFill>
                  <a:schemeClr val="bg1">
                    <a:lumMod val="50000"/>
                  </a:schemeClr>
                </a:solidFill>
              </a:rPr>
              <a:t>Java</a:t>
            </a:r>
            <a:r>
              <a:rPr lang="zh-CN" altLang="en-US" sz="1050" b="1" dirty="0">
                <a:solidFill>
                  <a:schemeClr val="bg1">
                    <a:lumMod val="50000"/>
                  </a:schemeClr>
                </a:solidFill>
              </a:rPr>
              <a:t>运行环境的计算机上直接使用。字节码由</a:t>
            </a:r>
            <a:r>
              <a:rPr lang="en-US" altLang="zh-CN" sz="1050" b="1" dirty="0">
                <a:solidFill>
                  <a:schemeClr val="bg1">
                    <a:lumMod val="50000"/>
                  </a:schemeClr>
                </a:solidFill>
              </a:rPr>
              <a:t>Java</a:t>
            </a:r>
            <a:r>
              <a:rPr lang="zh-CN" altLang="en-US" sz="1050" b="1" dirty="0">
                <a:solidFill>
                  <a:schemeClr val="bg1">
                    <a:lumMod val="50000"/>
                  </a:schemeClr>
                </a:solidFill>
              </a:rPr>
              <a:t>虚拟机负责解释运行，即</a:t>
            </a:r>
            <a:r>
              <a:rPr lang="en-US" altLang="zh-CN" sz="1050" b="1" dirty="0">
                <a:solidFill>
                  <a:schemeClr val="bg1">
                    <a:lumMod val="50000"/>
                  </a:schemeClr>
                </a:solidFill>
              </a:rPr>
              <a:t>Java</a:t>
            </a:r>
            <a:r>
              <a:rPr lang="zh-CN" altLang="en-US" sz="1050" b="1" dirty="0">
                <a:solidFill>
                  <a:schemeClr val="bg1">
                    <a:lumMod val="50000"/>
                  </a:schemeClr>
                </a:solidFill>
              </a:rPr>
              <a:t>虚拟机负责将字节码翻译成本地计算机的机器码，并将机器码交给本地的操作系统来运行。 </a:t>
            </a:r>
            <a:endParaRPr lang="en-US" altLang="zh-CN" sz="1050" dirty="0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57" name="MH_Text_1"/>
          <p:cNvSpPr/>
          <p:nvPr>
            <p:custDataLst>
              <p:tags r:id="rId9"/>
            </p:custDataLst>
          </p:nvPr>
        </p:nvSpPr>
        <p:spPr>
          <a:xfrm>
            <a:off x="6687957" y="2139702"/>
            <a:ext cx="1872282" cy="2905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19989" tIns="0" rIns="119989" bIns="0" rtlCol="0" anchor="t">
            <a:noAutofit/>
          </a:bodyPr>
          <a:lstStyle/>
          <a:p>
            <a:pPr marL="285750" indent="-285750">
              <a:lnSpc>
                <a:spcPct val="120000"/>
              </a:lnSpc>
              <a:buClr>
                <a:schemeClr val="accent1"/>
              </a:buClr>
              <a:buFont typeface="Wingdings" panose="05000000000000000000" pitchFamily="2" charset="2"/>
              <a:buChar char="n"/>
            </a:pPr>
            <a:r>
              <a:rPr lang="zh-CN" altLang="en-US" sz="1400" b="1" dirty="0" smtClean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多线程</a:t>
            </a:r>
            <a:endParaRPr lang="en-US" altLang="zh-CN" sz="1400" b="1" dirty="0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58" name="MH_Text_1"/>
          <p:cNvSpPr/>
          <p:nvPr>
            <p:custDataLst>
              <p:tags r:id="rId10"/>
            </p:custDataLst>
          </p:nvPr>
        </p:nvSpPr>
        <p:spPr>
          <a:xfrm>
            <a:off x="6588224" y="2499742"/>
            <a:ext cx="2318383" cy="432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19989" tIns="0" rIns="119989" bIns="0" rtlCol="0" anchor="t">
            <a:noAutofit/>
          </a:bodyPr>
          <a:lstStyle/>
          <a:p>
            <a:pPr algn="just">
              <a:lnSpc>
                <a:spcPct val="90000"/>
              </a:lnSpc>
            </a:pPr>
            <a:r>
              <a:rPr lang="en-US" altLang="zh-CN" sz="1050" b="1" dirty="0" smtClean="0">
                <a:solidFill>
                  <a:schemeClr val="bg1">
                    <a:lumMod val="50000"/>
                  </a:schemeClr>
                </a:solidFill>
              </a:rPr>
              <a:t>        Java</a:t>
            </a:r>
            <a:r>
              <a:rPr lang="zh-CN" altLang="en-US" sz="1050" b="1" dirty="0">
                <a:solidFill>
                  <a:schemeClr val="bg1">
                    <a:lumMod val="50000"/>
                  </a:schemeClr>
                </a:solidFill>
              </a:rPr>
              <a:t>的特点之一就是内置对多线程的支持。多线程允许同时完成多个任务。</a:t>
            </a:r>
          </a:p>
          <a:p>
            <a:endParaRPr lang="en-US" altLang="zh-CN" sz="1050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59" name="MH_Text_1"/>
          <p:cNvSpPr/>
          <p:nvPr>
            <p:custDataLst>
              <p:tags r:id="rId11"/>
            </p:custDataLst>
          </p:nvPr>
        </p:nvSpPr>
        <p:spPr>
          <a:xfrm>
            <a:off x="6673830" y="892326"/>
            <a:ext cx="1872282" cy="2905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19989" tIns="0" rIns="119989" bIns="0" rtlCol="0" anchor="t">
            <a:noAutofit/>
          </a:bodyPr>
          <a:lstStyle/>
          <a:p>
            <a:pPr marL="285750" indent="-285750">
              <a:lnSpc>
                <a:spcPct val="120000"/>
              </a:lnSpc>
              <a:buClr>
                <a:schemeClr val="accent2"/>
              </a:buClr>
              <a:buFont typeface="Wingdings" panose="05000000000000000000" pitchFamily="2" charset="2"/>
              <a:buChar char="n"/>
            </a:pPr>
            <a:r>
              <a:rPr lang="zh-CN" altLang="en-US" sz="1400" b="1" dirty="0" smtClean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面向对象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60" name="MH_Text_1"/>
          <p:cNvSpPr/>
          <p:nvPr>
            <p:custDataLst>
              <p:tags r:id="rId12"/>
            </p:custDataLst>
          </p:nvPr>
        </p:nvSpPr>
        <p:spPr>
          <a:xfrm>
            <a:off x="6588224" y="1252366"/>
            <a:ext cx="2304256" cy="6713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19989" tIns="0" rIns="119989" bIns="0" rtlCol="0" anchor="t">
            <a:noAutofit/>
          </a:bodyPr>
          <a:lstStyle/>
          <a:p>
            <a:pPr algn="just">
              <a:defRPr/>
            </a:pPr>
            <a:r>
              <a:rPr lang="en-US" altLang="zh-CN" sz="1050" b="1" dirty="0" smtClean="0">
                <a:solidFill>
                  <a:schemeClr val="bg1">
                    <a:lumMod val="50000"/>
                  </a:schemeClr>
                </a:solidFill>
              </a:rPr>
              <a:t>        Java</a:t>
            </a:r>
            <a:r>
              <a:rPr lang="zh-CN" altLang="en-US" sz="1050" b="1" dirty="0">
                <a:solidFill>
                  <a:schemeClr val="bg1">
                    <a:lumMod val="50000"/>
                  </a:schemeClr>
                </a:solidFill>
              </a:rPr>
              <a:t>是面向对象的编程语言</a:t>
            </a:r>
            <a:r>
              <a:rPr lang="zh-CN" altLang="en-US" sz="1050" b="1" dirty="0" smtClean="0">
                <a:solidFill>
                  <a:schemeClr val="bg1">
                    <a:lumMod val="50000"/>
                  </a:schemeClr>
                </a:solidFill>
              </a:rPr>
              <a:t>，我们将后续章节详细</a:t>
            </a:r>
            <a:r>
              <a:rPr lang="zh-CN" altLang="en-US" sz="1050" b="1" dirty="0">
                <a:solidFill>
                  <a:schemeClr val="bg1">
                    <a:lumMod val="50000"/>
                  </a:schemeClr>
                </a:solidFill>
              </a:rPr>
              <a:t>、准确地讨论类、对象、继承、多态、接口等重要概念</a:t>
            </a:r>
            <a:r>
              <a:rPr lang="zh-CN" altLang="en-US" sz="1050" b="1" dirty="0" smtClean="0">
                <a:solidFill>
                  <a:schemeClr val="bg1">
                    <a:lumMod val="50000"/>
                  </a:schemeClr>
                </a:solidFill>
              </a:rPr>
              <a:t>。</a:t>
            </a:r>
            <a:endParaRPr lang="en-US" altLang="zh-CN" sz="1050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grpSp>
        <p:nvGrpSpPr>
          <p:cNvPr id="161" name="组合 160"/>
          <p:cNvGrpSpPr/>
          <p:nvPr/>
        </p:nvGrpSpPr>
        <p:grpSpPr>
          <a:xfrm>
            <a:off x="5868216" y="915566"/>
            <a:ext cx="648000" cy="648000"/>
            <a:chOff x="4229236" y="3968984"/>
            <a:chExt cx="792000" cy="792000"/>
          </a:xfrm>
        </p:grpSpPr>
        <p:sp>
          <p:nvSpPr>
            <p:cNvPr id="162" name="MH_Other_2"/>
            <p:cNvSpPr/>
            <p:nvPr>
              <p:custDataLst>
                <p:tags r:id="rId30"/>
              </p:custDataLst>
            </p:nvPr>
          </p:nvSpPr>
          <p:spPr>
            <a:xfrm>
              <a:off x="4229236" y="3968984"/>
              <a:ext cx="792000" cy="792000"/>
            </a:xfrm>
            <a:prstGeom prst="ellipse">
              <a:avLst/>
            </a:prstGeom>
            <a:gradFill flip="none" rotWithShape="1">
              <a:gsLst>
                <a:gs pos="100000">
                  <a:schemeClr val="bg1"/>
                </a:gs>
                <a:gs pos="0">
                  <a:srgbClr val="E0E0E0"/>
                </a:gs>
              </a:gsLst>
              <a:lin ang="8100000" scaled="0"/>
              <a:tileRect/>
            </a:gradFill>
            <a:ln w="34925">
              <a:gradFill>
                <a:gsLst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8100000" scaled="0"/>
              </a:gradFill>
            </a:ln>
            <a:effectLst>
              <a:outerShdw blurRad="203200" dist="1778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63" name="MH_Title_1"/>
            <p:cNvSpPr/>
            <p:nvPr>
              <p:custDataLst>
                <p:tags r:id="rId31"/>
              </p:custDataLst>
            </p:nvPr>
          </p:nvSpPr>
          <p:spPr>
            <a:xfrm>
              <a:off x="4355236" y="4094984"/>
              <a:ext cx="540000" cy="540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>
              <a:innerShdw blurRad="63500" dist="50800" dir="18900000">
                <a:prstClr val="black">
                  <a:alpha val="3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/>
              <a:r>
                <a:rPr lang="en-US" altLang="zh-CN" sz="1600" dirty="0" smtClean="0">
                  <a:latin typeface="Impact" panose="020B0806030902050204" pitchFamily="34" charset="0"/>
                </a:rPr>
                <a:t>02</a:t>
              </a:r>
              <a:endParaRPr lang="en-US" altLang="zh-CN" sz="1600" dirty="0">
                <a:latin typeface="Impact" panose="020B0806030902050204" pitchFamily="34" charset="0"/>
              </a:endParaRPr>
            </a:p>
          </p:txBody>
        </p:sp>
      </p:grpSp>
      <p:grpSp>
        <p:nvGrpSpPr>
          <p:cNvPr id="164" name="组合 163"/>
          <p:cNvGrpSpPr/>
          <p:nvPr/>
        </p:nvGrpSpPr>
        <p:grpSpPr>
          <a:xfrm>
            <a:off x="5868216" y="2211710"/>
            <a:ext cx="648000" cy="648000"/>
            <a:chOff x="4229236" y="3968984"/>
            <a:chExt cx="792000" cy="792000"/>
          </a:xfrm>
        </p:grpSpPr>
        <p:sp>
          <p:nvSpPr>
            <p:cNvPr id="165" name="MH_Other_2"/>
            <p:cNvSpPr/>
            <p:nvPr>
              <p:custDataLst>
                <p:tags r:id="rId28"/>
              </p:custDataLst>
            </p:nvPr>
          </p:nvSpPr>
          <p:spPr>
            <a:xfrm>
              <a:off x="4229236" y="3968984"/>
              <a:ext cx="792000" cy="792000"/>
            </a:xfrm>
            <a:prstGeom prst="ellipse">
              <a:avLst/>
            </a:prstGeom>
            <a:gradFill flip="none" rotWithShape="1">
              <a:gsLst>
                <a:gs pos="100000">
                  <a:schemeClr val="bg1"/>
                </a:gs>
                <a:gs pos="0">
                  <a:srgbClr val="E0E0E0"/>
                </a:gs>
              </a:gsLst>
              <a:lin ang="8100000" scaled="0"/>
              <a:tileRect/>
            </a:gradFill>
            <a:ln w="34925">
              <a:gradFill>
                <a:gsLst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8100000" scaled="0"/>
              </a:gradFill>
            </a:ln>
            <a:effectLst>
              <a:outerShdw blurRad="203200" dist="1778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66" name="MH_Title_1"/>
            <p:cNvSpPr/>
            <p:nvPr>
              <p:custDataLst>
                <p:tags r:id="rId29"/>
              </p:custDataLst>
            </p:nvPr>
          </p:nvSpPr>
          <p:spPr>
            <a:xfrm>
              <a:off x="4355236" y="4094984"/>
              <a:ext cx="540000" cy="54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innerShdw blurRad="63500" dist="50800" dir="18900000">
                <a:prstClr val="black">
                  <a:alpha val="3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/>
              <a:r>
                <a:rPr lang="en-US" altLang="zh-CN" sz="1600" dirty="0" smtClean="0">
                  <a:latin typeface="Impact" panose="020B0806030902050204" pitchFamily="34" charset="0"/>
                </a:rPr>
                <a:t>04</a:t>
              </a:r>
              <a:endParaRPr lang="en-US" altLang="zh-CN" sz="1600" dirty="0">
                <a:latin typeface="Impact" panose="020B0806030902050204" pitchFamily="34" charset="0"/>
              </a:endParaRPr>
            </a:p>
          </p:txBody>
        </p:sp>
      </p:grpSp>
      <p:grpSp>
        <p:nvGrpSpPr>
          <p:cNvPr id="167" name="组合 166"/>
          <p:cNvGrpSpPr/>
          <p:nvPr/>
        </p:nvGrpSpPr>
        <p:grpSpPr>
          <a:xfrm>
            <a:off x="2895377" y="1460475"/>
            <a:ext cx="648000" cy="648000"/>
            <a:chOff x="4229236" y="3968984"/>
            <a:chExt cx="792000" cy="792000"/>
          </a:xfrm>
        </p:grpSpPr>
        <p:sp>
          <p:nvSpPr>
            <p:cNvPr id="168" name="MH_Other_2"/>
            <p:cNvSpPr/>
            <p:nvPr>
              <p:custDataLst>
                <p:tags r:id="rId26"/>
              </p:custDataLst>
            </p:nvPr>
          </p:nvSpPr>
          <p:spPr>
            <a:xfrm>
              <a:off x="4229236" y="3968984"/>
              <a:ext cx="792000" cy="792000"/>
            </a:xfrm>
            <a:prstGeom prst="ellipse">
              <a:avLst/>
            </a:prstGeom>
            <a:gradFill flip="none" rotWithShape="1">
              <a:gsLst>
                <a:gs pos="100000">
                  <a:schemeClr val="bg1"/>
                </a:gs>
                <a:gs pos="0">
                  <a:srgbClr val="E0E0E0"/>
                </a:gs>
              </a:gsLst>
              <a:lin ang="8100000" scaled="0"/>
              <a:tileRect/>
            </a:gradFill>
            <a:ln w="34925">
              <a:gradFill>
                <a:gsLst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8100000" scaled="0"/>
              </a:gradFill>
            </a:ln>
            <a:effectLst>
              <a:outerShdw blurRad="203200" dist="1778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69" name="MH_Title_1"/>
            <p:cNvSpPr/>
            <p:nvPr>
              <p:custDataLst>
                <p:tags r:id="rId27"/>
              </p:custDataLst>
            </p:nvPr>
          </p:nvSpPr>
          <p:spPr>
            <a:xfrm>
              <a:off x="4355238" y="4094984"/>
              <a:ext cx="540000" cy="54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innerShdw blurRad="63500" dist="50800" dir="18900000">
                <a:prstClr val="black">
                  <a:alpha val="3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/>
              <a:r>
                <a:rPr lang="en-US" altLang="zh-CN" sz="1600" dirty="0" smtClean="0">
                  <a:latin typeface="Impact" panose="020B0806030902050204" pitchFamily="34" charset="0"/>
                </a:rPr>
                <a:t>01</a:t>
              </a:r>
              <a:endParaRPr lang="en-US" altLang="zh-CN" sz="1600" dirty="0">
                <a:latin typeface="Impact" panose="020B0806030902050204" pitchFamily="34" charset="0"/>
              </a:endParaRPr>
            </a:p>
          </p:txBody>
        </p:sp>
      </p:grpSp>
      <p:grpSp>
        <p:nvGrpSpPr>
          <p:cNvPr id="170" name="组合 169"/>
          <p:cNvGrpSpPr/>
          <p:nvPr/>
        </p:nvGrpSpPr>
        <p:grpSpPr>
          <a:xfrm>
            <a:off x="2972386" y="2964725"/>
            <a:ext cx="648000" cy="648000"/>
            <a:chOff x="4229236" y="3968984"/>
            <a:chExt cx="792000" cy="792000"/>
          </a:xfrm>
        </p:grpSpPr>
        <p:sp>
          <p:nvSpPr>
            <p:cNvPr id="171" name="MH_Other_2"/>
            <p:cNvSpPr/>
            <p:nvPr>
              <p:custDataLst>
                <p:tags r:id="rId24"/>
              </p:custDataLst>
            </p:nvPr>
          </p:nvSpPr>
          <p:spPr>
            <a:xfrm>
              <a:off x="4229236" y="3968984"/>
              <a:ext cx="792000" cy="792000"/>
            </a:xfrm>
            <a:prstGeom prst="ellipse">
              <a:avLst/>
            </a:prstGeom>
            <a:gradFill flip="none" rotWithShape="1">
              <a:gsLst>
                <a:gs pos="100000">
                  <a:schemeClr val="bg1"/>
                </a:gs>
                <a:gs pos="0">
                  <a:srgbClr val="E0E0E0"/>
                </a:gs>
              </a:gsLst>
              <a:lin ang="8100000" scaled="0"/>
              <a:tileRect/>
            </a:gradFill>
            <a:ln w="34925">
              <a:gradFill>
                <a:gsLst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8100000" scaled="0"/>
              </a:gradFill>
            </a:ln>
            <a:effectLst>
              <a:outerShdw blurRad="203200" dist="1778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72" name="MH_Title_1"/>
            <p:cNvSpPr/>
            <p:nvPr>
              <p:custDataLst>
                <p:tags r:id="rId25"/>
              </p:custDataLst>
            </p:nvPr>
          </p:nvSpPr>
          <p:spPr>
            <a:xfrm>
              <a:off x="4355236" y="4094984"/>
              <a:ext cx="540000" cy="540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>
              <a:innerShdw blurRad="63500" dist="50800" dir="18900000">
                <a:prstClr val="black">
                  <a:alpha val="3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/>
              <a:r>
                <a:rPr lang="en-US" altLang="zh-CN" sz="1600" dirty="0" smtClean="0">
                  <a:latin typeface="Impact" panose="020B0806030902050204" pitchFamily="34" charset="0"/>
                </a:rPr>
                <a:t>03</a:t>
              </a:r>
              <a:endParaRPr lang="en-US" altLang="zh-CN" sz="1600" dirty="0">
                <a:latin typeface="Impact" panose="020B0806030902050204" pitchFamily="34" charset="0"/>
              </a:endParaRPr>
            </a:p>
          </p:txBody>
        </p:sp>
      </p:grpSp>
      <p:grpSp>
        <p:nvGrpSpPr>
          <p:cNvPr id="173" name="组合 172"/>
          <p:cNvGrpSpPr/>
          <p:nvPr/>
        </p:nvGrpSpPr>
        <p:grpSpPr>
          <a:xfrm>
            <a:off x="3778525" y="1501450"/>
            <a:ext cx="1668310" cy="2864794"/>
            <a:chOff x="3753648" y="1314883"/>
            <a:chExt cx="1668310" cy="2864794"/>
          </a:xfrm>
          <a:effectLst>
            <a:outerShdw blurRad="279400" dist="228600" dir="8100000" algn="tr" rotWithShape="0">
              <a:prstClr val="black">
                <a:alpha val="30000"/>
              </a:prstClr>
            </a:outerShdw>
          </a:effectLst>
        </p:grpSpPr>
        <p:sp>
          <p:nvSpPr>
            <p:cNvPr id="174" name="MH_Other_1"/>
            <p:cNvSpPr/>
            <p:nvPr>
              <p:custDataLst>
                <p:tags r:id="rId19"/>
              </p:custDataLst>
            </p:nvPr>
          </p:nvSpPr>
          <p:spPr>
            <a:xfrm>
              <a:off x="4204973" y="3372803"/>
              <a:ext cx="780082" cy="158544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34925">
              <a:gradFill>
                <a:gsLst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8100000" scaled="0"/>
              </a:gradFill>
            </a:ln>
            <a:effectLst>
              <a:outerShdw blurRad="203200" dist="1778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75" name="MH_Other_2"/>
            <p:cNvSpPr/>
            <p:nvPr>
              <p:custDataLst>
                <p:tags r:id="rId20"/>
              </p:custDataLst>
            </p:nvPr>
          </p:nvSpPr>
          <p:spPr>
            <a:xfrm>
              <a:off x="4272743" y="3608661"/>
              <a:ext cx="644542" cy="14400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bg1"/>
                </a:gs>
                <a:gs pos="0">
                  <a:srgbClr val="E0E0E0"/>
                </a:gs>
              </a:gsLst>
              <a:lin ang="8100000" scaled="0"/>
              <a:tileRect/>
            </a:gradFill>
            <a:ln w="34925">
              <a:gradFill>
                <a:gsLst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8100000" scaled="0"/>
              </a:gradFill>
            </a:ln>
            <a:effectLst>
              <a:outerShdw blurRad="203200" dist="1778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76" name="MH_Other_3"/>
            <p:cNvSpPr/>
            <p:nvPr>
              <p:custDataLst>
                <p:tags r:id="rId21"/>
              </p:custDataLst>
            </p:nvPr>
          </p:nvSpPr>
          <p:spPr>
            <a:xfrm>
              <a:off x="4204973" y="3830032"/>
              <a:ext cx="780082" cy="158544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 w="34925">
              <a:gradFill>
                <a:gsLst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8100000" scaled="0"/>
              </a:gradFill>
            </a:ln>
            <a:effectLst>
              <a:outerShdw blurRad="203200" dist="1778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77" name="MH_Other_4"/>
            <p:cNvSpPr/>
            <p:nvPr>
              <p:custDataLst>
                <p:tags r:id="rId22"/>
              </p:custDataLst>
            </p:nvPr>
          </p:nvSpPr>
          <p:spPr>
            <a:xfrm>
              <a:off x="4349167" y="4059354"/>
              <a:ext cx="491697" cy="12032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bg1"/>
                </a:gs>
                <a:gs pos="0">
                  <a:srgbClr val="E0E0E0"/>
                </a:gs>
              </a:gsLst>
              <a:lin ang="8100000" scaled="0"/>
              <a:tileRect/>
            </a:gradFill>
            <a:ln w="34925">
              <a:gradFill>
                <a:gsLst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8100000" scaled="0"/>
              </a:gradFill>
            </a:ln>
            <a:effectLst>
              <a:outerShdw blurRad="203200" dist="1778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78" name="MH_Title_1"/>
            <p:cNvSpPr/>
            <p:nvPr>
              <p:custDataLst>
                <p:tags r:id="rId23"/>
              </p:custDataLst>
            </p:nvPr>
          </p:nvSpPr>
          <p:spPr>
            <a:xfrm>
              <a:off x="3753648" y="1314883"/>
              <a:ext cx="1668310" cy="1899692"/>
            </a:xfrm>
            <a:custGeom>
              <a:avLst/>
              <a:gdLst/>
              <a:ahLst/>
              <a:cxnLst/>
              <a:rect l="l" t="t" r="r" b="b"/>
              <a:pathLst>
                <a:path w="3240360" h="3757972">
                  <a:moveTo>
                    <a:pt x="1620180" y="0"/>
                  </a:moveTo>
                  <a:cubicBezTo>
                    <a:pt x="2514981" y="0"/>
                    <a:pt x="3240360" y="725379"/>
                    <a:pt x="3240360" y="1620180"/>
                  </a:cubicBezTo>
                  <a:cubicBezTo>
                    <a:pt x="3240360" y="2212023"/>
                    <a:pt x="2923020" y="2729746"/>
                    <a:pt x="2448272" y="3010903"/>
                  </a:cubicBezTo>
                  <a:lnTo>
                    <a:pt x="2448272" y="3511913"/>
                  </a:lnTo>
                  <a:cubicBezTo>
                    <a:pt x="2448272" y="3647808"/>
                    <a:pt x="2338108" y="3757972"/>
                    <a:pt x="2202213" y="3757972"/>
                  </a:cubicBezTo>
                  <a:lnTo>
                    <a:pt x="1038147" y="3757972"/>
                  </a:lnTo>
                  <a:cubicBezTo>
                    <a:pt x="902252" y="3757972"/>
                    <a:pt x="792088" y="3647808"/>
                    <a:pt x="792088" y="3511913"/>
                  </a:cubicBezTo>
                  <a:lnTo>
                    <a:pt x="792088" y="3010903"/>
                  </a:lnTo>
                  <a:cubicBezTo>
                    <a:pt x="317340" y="2729746"/>
                    <a:pt x="0" y="2212023"/>
                    <a:pt x="0" y="1620180"/>
                  </a:cubicBezTo>
                  <a:cubicBezTo>
                    <a:pt x="0" y="725379"/>
                    <a:pt x="725379" y="0"/>
                    <a:pt x="1620180" y="0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bg1"/>
                </a:gs>
                <a:gs pos="0">
                  <a:srgbClr val="E0E0E0"/>
                </a:gs>
              </a:gsLst>
              <a:lin ang="8100000" scaled="0"/>
              <a:tileRect/>
            </a:gradFill>
            <a:ln w="34925">
              <a:gradFill>
                <a:gsLst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8100000" scaled="0"/>
              </a:gradFill>
            </a:ln>
            <a:effectLst>
              <a:outerShdw blurRad="203200" dist="1778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 sz="2000" b="1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179" name="MH_Other_9"/>
          <p:cNvSpPr/>
          <p:nvPr>
            <p:custDataLst>
              <p:tags r:id="rId13"/>
            </p:custDataLst>
          </p:nvPr>
        </p:nvSpPr>
        <p:spPr>
          <a:xfrm>
            <a:off x="4159080" y="1878659"/>
            <a:ext cx="907200" cy="908758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innerShdw blurRad="101600" dist="101600" dir="18900000">
              <a:prstClr val="black">
                <a:alpha val="3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5400" b="1" dirty="0" smtClean="0">
                <a:ea typeface="微软雅黑" panose="020B0503020204020204" charset="-122"/>
              </a:rPr>
              <a:t>?</a:t>
            </a:r>
            <a:endParaRPr lang="zh-CN" altLang="en-US" sz="5400" b="1" dirty="0">
              <a:ea typeface="微软雅黑" panose="020B0503020204020204" charset="-122"/>
            </a:endParaRPr>
          </a:p>
        </p:txBody>
      </p:sp>
      <p:sp>
        <p:nvSpPr>
          <p:cNvPr id="33" name="燕尾形 32"/>
          <p:cNvSpPr/>
          <p:nvPr/>
        </p:nvSpPr>
        <p:spPr>
          <a:xfrm>
            <a:off x="2879923" y="188176"/>
            <a:ext cx="3708301" cy="315697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txBody>
          <a:bodyPr anchor="ctr"/>
          <a:lstStyle/>
          <a:p>
            <a:pPr algn="ctr" defTabSz="68707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600" dirty="0" smtClean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第一章：</a:t>
            </a:r>
            <a:r>
              <a:rPr lang="en-US" altLang="zh-CN" sz="1600" dirty="0" smtClean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JAVA</a:t>
            </a:r>
            <a:r>
              <a:rPr lang="zh-CN" altLang="en-US" sz="1600" dirty="0" smtClean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概述及简单程序调试</a:t>
            </a:r>
            <a:endParaRPr lang="zh-CN" altLang="en-US" sz="1600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4" name="燕尾形 33"/>
          <p:cNvSpPr/>
          <p:nvPr/>
        </p:nvSpPr>
        <p:spPr>
          <a:xfrm>
            <a:off x="6666497" y="218083"/>
            <a:ext cx="216024" cy="288000"/>
          </a:xfrm>
          <a:prstGeom prst="chevron">
            <a:avLst>
              <a:gd name="adj" fmla="val 65973"/>
            </a:avLst>
          </a:prstGeom>
          <a:solidFill>
            <a:schemeClr val="accent1"/>
          </a:solidFill>
          <a:ln>
            <a:noFill/>
          </a:ln>
        </p:spPr>
        <p:txBody>
          <a:bodyPr anchor="ctr"/>
          <a:lstStyle/>
          <a:p>
            <a:pPr algn="ctr" defTabSz="687070" fontAlgn="base">
              <a:spcBef>
                <a:spcPct val="0"/>
              </a:spcBef>
              <a:spcAft>
                <a:spcPct val="0"/>
              </a:spcAft>
            </a:pPr>
            <a:endParaRPr lang="zh-CN" altLang="en-US" sz="140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36" name="组合 35"/>
          <p:cNvGrpSpPr/>
          <p:nvPr/>
        </p:nvGrpSpPr>
        <p:grpSpPr>
          <a:xfrm>
            <a:off x="395536" y="808815"/>
            <a:ext cx="2262060" cy="466791"/>
            <a:chOff x="814328" y="3219334"/>
            <a:chExt cx="2797200" cy="432536"/>
          </a:xfrm>
        </p:grpSpPr>
        <p:grpSp>
          <p:nvGrpSpPr>
            <p:cNvPr id="37" name="组合 36"/>
            <p:cNvGrpSpPr/>
            <p:nvPr/>
          </p:nvGrpSpPr>
          <p:grpSpPr>
            <a:xfrm>
              <a:off x="814328" y="3219334"/>
              <a:ext cx="2797200" cy="432536"/>
              <a:chOff x="2173927" y="3285519"/>
              <a:chExt cx="3549387" cy="548848"/>
            </a:xfrm>
          </p:grpSpPr>
          <p:grpSp>
            <p:nvGrpSpPr>
              <p:cNvPr id="39" name="组合 38"/>
              <p:cNvGrpSpPr/>
              <p:nvPr/>
            </p:nvGrpSpPr>
            <p:grpSpPr>
              <a:xfrm>
                <a:off x="2173927" y="3285519"/>
                <a:ext cx="3549387" cy="548848"/>
                <a:chOff x="4304043" y="1286668"/>
                <a:chExt cx="7914744" cy="2757793"/>
              </a:xfrm>
              <a:effectLst>
                <a:outerShdw blurRad="381000" dist="254000" dir="8100000" algn="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41" name="圆角矩形 40"/>
                <p:cNvSpPr/>
                <p:nvPr/>
              </p:nvSpPr>
              <p:spPr>
                <a:xfrm>
                  <a:off x="4304043" y="1286668"/>
                  <a:ext cx="7914744" cy="2757793"/>
                </a:xfrm>
                <a:prstGeom prst="roundRect">
                  <a:avLst/>
                </a:prstGeom>
                <a:gradFill>
                  <a:gsLst>
                    <a:gs pos="62000">
                      <a:schemeClr val="bg1">
                        <a:lumMod val="95000"/>
                      </a:schemeClr>
                    </a:gs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  <a:gs pos="0">
                      <a:schemeClr val="bg1"/>
                    </a:gs>
                  </a:gsLst>
                  <a:lin ang="81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zh-CN" altLang="en-US" sz="1500"/>
                </a:p>
              </p:txBody>
            </p:sp>
            <p:sp>
              <p:nvSpPr>
                <p:cNvPr id="42" name="圆角矩形 41"/>
                <p:cNvSpPr/>
                <p:nvPr/>
              </p:nvSpPr>
              <p:spPr>
                <a:xfrm>
                  <a:off x="4351924" y="1373342"/>
                  <a:ext cx="7812881" cy="2584452"/>
                </a:xfrm>
                <a:prstGeom prst="roundRect">
                  <a:avLst/>
                </a:prstGeom>
                <a:gradFill>
                  <a:gsLst>
                    <a:gs pos="42000">
                      <a:srgbClr val="F0F0F0"/>
                    </a:gs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  <a:gs pos="0">
                      <a:schemeClr val="bg1"/>
                    </a:gs>
                  </a:gsLst>
                  <a:lin ang="189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zh-CN" altLang="en-US" sz="1500"/>
                </a:p>
              </p:txBody>
            </p:sp>
          </p:grpSp>
          <p:sp>
            <p:nvSpPr>
              <p:cNvPr id="40" name="椭圆 39"/>
              <p:cNvSpPr/>
              <p:nvPr/>
            </p:nvSpPr>
            <p:spPr>
              <a:xfrm>
                <a:off x="2307127" y="3420212"/>
                <a:ext cx="373964" cy="279463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  <a:effectLst>
                <a:outerShdw blurRad="88900" dist="63500" dir="8100000" algn="tr" rotWithShape="0">
                  <a:prstClr val="black">
                    <a:alpha val="57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zh-CN" altLang="en-US" sz="1500"/>
              </a:p>
            </p:txBody>
          </p:sp>
        </p:grpSp>
        <p:sp>
          <p:nvSpPr>
            <p:cNvPr id="38" name="TextBox 37"/>
            <p:cNvSpPr txBox="1"/>
            <p:nvPr/>
          </p:nvSpPr>
          <p:spPr>
            <a:xfrm>
              <a:off x="1462760" y="3331792"/>
              <a:ext cx="1277427" cy="21389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ctr">
                <a:defRPr sz="1400" b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defRPr>
              </a:lvl1pPr>
            </a:lstStyle>
            <a:p>
              <a:pPr algn="l"/>
              <a:r>
                <a:rPr lang="en-US" altLang="zh-CN" sz="1500" dirty="0" smtClean="0">
                  <a:solidFill>
                    <a:schemeClr val="accent3">
                      <a:lumMod val="75000"/>
                    </a:schemeClr>
                  </a:solidFill>
                </a:rPr>
                <a:t>Java</a:t>
              </a:r>
              <a:r>
                <a:rPr lang="zh-CN" altLang="en-US" sz="1500" dirty="0" smtClean="0">
                  <a:solidFill>
                    <a:schemeClr val="accent3">
                      <a:lumMod val="75000"/>
                    </a:schemeClr>
                  </a:solidFill>
                </a:rPr>
                <a:t>的特点</a:t>
              </a:r>
              <a:endParaRPr lang="zh-CN" altLang="en-US" sz="1500" dirty="0">
                <a:solidFill>
                  <a:schemeClr val="accent3">
                    <a:lumMod val="75000"/>
                  </a:schemeClr>
                </a:solidFill>
              </a:endParaRPr>
            </a:p>
          </p:txBody>
        </p:sp>
      </p:grpSp>
      <p:cxnSp>
        <p:nvCxnSpPr>
          <p:cNvPr id="56" name="MH_Other_12"/>
          <p:cNvCxnSpPr>
            <a:cxnSpLocks noChangeShapeType="1"/>
            <a:stCxn id="60" idx="2"/>
          </p:cNvCxnSpPr>
          <p:nvPr>
            <p:custDataLst>
              <p:tags r:id="rId14"/>
            </p:custDataLst>
          </p:nvPr>
        </p:nvCxnSpPr>
        <p:spPr bwMode="auto">
          <a:xfrm flipH="1" flipV="1">
            <a:off x="5295693" y="2887832"/>
            <a:ext cx="572523" cy="1016102"/>
          </a:xfrm>
          <a:prstGeom prst="line">
            <a:avLst/>
          </a:prstGeom>
          <a:noFill/>
          <a:ln w="38100" algn="ctr">
            <a:solidFill>
              <a:srgbClr val="BFBFBF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7" name="MH_Text_1"/>
          <p:cNvSpPr/>
          <p:nvPr>
            <p:custDataLst>
              <p:tags r:id="rId15"/>
            </p:custDataLst>
          </p:nvPr>
        </p:nvSpPr>
        <p:spPr>
          <a:xfrm>
            <a:off x="6673830" y="3494437"/>
            <a:ext cx="1872282" cy="2905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19989" tIns="0" rIns="119989" bIns="0" rtlCol="0" anchor="t">
            <a:noAutofit/>
          </a:bodyPr>
          <a:lstStyle/>
          <a:p>
            <a:pPr marL="285750" indent="-285750">
              <a:lnSpc>
                <a:spcPct val="120000"/>
              </a:lnSpc>
              <a:buClr>
                <a:schemeClr val="accent1"/>
              </a:buClr>
              <a:buFont typeface="Wingdings" panose="05000000000000000000" pitchFamily="2" charset="2"/>
              <a:buChar char="n"/>
            </a:pPr>
            <a:r>
              <a:rPr lang="zh-CN" altLang="en-US" sz="1400" b="1" dirty="0" smtClean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动态</a:t>
            </a:r>
            <a:endParaRPr lang="en-US" altLang="zh-CN" sz="1400" b="1" dirty="0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8" name="MH_Text_1"/>
          <p:cNvSpPr/>
          <p:nvPr>
            <p:custDataLst>
              <p:tags r:id="rId16"/>
            </p:custDataLst>
          </p:nvPr>
        </p:nvSpPr>
        <p:spPr>
          <a:xfrm>
            <a:off x="6588224" y="3810519"/>
            <a:ext cx="2304256" cy="9214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19989" tIns="0" rIns="119989" bIns="0" rtlCol="0" anchor="t">
            <a:noAutofit/>
          </a:bodyPr>
          <a:lstStyle/>
          <a:p>
            <a:pPr algn="just">
              <a:lnSpc>
                <a:spcPct val="90000"/>
              </a:lnSpc>
            </a:pPr>
            <a:r>
              <a:rPr lang="en-US" altLang="zh-CN" sz="1050" b="1" dirty="0" smtClean="0">
                <a:solidFill>
                  <a:schemeClr val="bg1">
                    <a:lumMod val="50000"/>
                  </a:schemeClr>
                </a:solidFill>
              </a:rPr>
              <a:t>        Java</a:t>
            </a:r>
            <a:r>
              <a:rPr lang="zh-CN" altLang="en-US" sz="1050" b="1" dirty="0">
                <a:solidFill>
                  <a:schemeClr val="bg1">
                    <a:lumMod val="50000"/>
                  </a:schemeClr>
                </a:solidFill>
              </a:rPr>
              <a:t>程序的基本组成单元就是类，有些类是自己编写的，有一些是从类库中引入的，而类又是运行时动态装载的，这就使得</a:t>
            </a:r>
            <a:r>
              <a:rPr lang="en-US" altLang="zh-CN" sz="1050" b="1" dirty="0">
                <a:solidFill>
                  <a:schemeClr val="bg1">
                    <a:lumMod val="50000"/>
                  </a:schemeClr>
                </a:solidFill>
              </a:rPr>
              <a:t>Java</a:t>
            </a:r>
            <a:r>
              <a:rPr lang="zh-CN" altLang="en-US" sz="1050" b="1" dirty="0">
                <a:solidFill>
                  <a:schemeClr val="bg1">
                    <a:lumMod val="50000"/>
                  </a:schemeClr>
                </a:solidFill>
              </a:rPr>
              <a:t>可以在分布环境中动态地维护程序及类库。 </a:t>
            </a:r>
          </a:p>
          <a:p>
            <a:endParaRPr lang="en-US" altLang="zh-CN" sz="1050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grpSp>
        <p:nvGrpSpPr>
          <p:cNvPr id="59" name="组合 58"/>
          <p:cNvGrpSpPr/>
          <p:nvPr/>
        </p:nvGrpSpPr>
        <p:grpSpPr>
          <a:xfrm>
            <a:off x="5868216" y="3579934"/>
            <a:ext cx="648000" cy="648000"/>
            <a:chOff x="4229236" y="3968984"/>
            <a:chExt cx="792000" cy="792000"/>
          </a:xfrm>
        </p:grpSpPr>
        <p:sp>
          <p:nvSpPr>
            <p:cNvPr id="60" name="MH_Other_2"/>
            <p:cNvSpPr/>
            <p:nvPr>
              <p:custDataLst>
                <p:tags r:id="rId17"/>
              </p:custDataLst>
            </p:nvPr>
          </p:nvSpPr>
          <p:spPr>
            <a:xfrm>
              <a:off x="4229236" y="3968984"/>
              <a:ext cx="792000" cy="792000"/>
            </a:xfrm>
            <a:prstGeom prst="ellipse">
              <a:avLst/>
            </a:prstGeom>
            <a:gradFill flip="none" rotWithShape="1">
              <a:gsLst>
                <a:gs pos="100000">
                  <a:schemeClr val="bg1"/>
                </a:gs>
                <a:gs pos="0">
                  <a:srgbClr val="E0E0E0"/>
                </a:gs>
              </a:gsLst>
              <a:lin ang="8100000" scaled="0"/>
              <a:tileRect/>
            </a:gradFill>
            <a:ln w="34925">
              <a:gradFill>
                <a:gsLst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8100000" scaled="0"/>
              </a:gradFill>
            </a:ln>
            <a:effectLst>
              <a:outerShdw blurRad="203200" dist="1778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61" name="MH_Title_1"/>
            <p:cNvSpPr/>
            <p:nvPr>
              <p:custDataLst>
                <p:tags r:id="rId18"/>
              </p:custDataLst>
            </p:nvPr>
          </p:nvSpPr>
          <p:spPr>
            <a:xfrm>
              <a:off x="4355236" y="4094984"/>
              <a:ext cx="540000" cy="54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innerShdw blurRad="63500" dist="50800" dir="18900000">
                <a:prstClr val="black">
                  <a:alpha val="3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/>
              <a:r>
                <a:rPr lang="en-US" altLang="zh-CN" sz="1600" dirty="0" smtClean="0">
                  <a:latin typeface="Impact" panose="020B0806030902050204" pitchFamily="34" charset="0"/>
                </a:rPr>
                <a:t>05</a:t>
              </a:r>
              <a:endParaRPr lang="en-US" altLang="zh-CN" sz="1600" dirty="0">
                <a:latin typeface="Impact" panose="020B0806030902050204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1" dur="25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750"/>
                                </p:stCondLst>
                                <p:childTnLst>
                                  <p:par>
                                    <p:cTn id="13" presetID="1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350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6" dur="35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1100"/>
                                </p:stCondLst>
                                <p:childTnLst>
                                  <p:par>
                                    <p:cTn id="18" presetID="2" presetClass="entr" presetSubtype="4" fill="hold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0" dur="1000" fill="hold"/>
                                            <p:tgtEl>
                                              <p:spTgt spid="17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1" dur="1000" fill="hold"/>
                                            <p:tgtEl>
                                              <p:spTgt spid="17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2100"/>
                                </p:stCondLst>
                                <p:childTnLst>
                                  <p:par>
                                    <p:cTn id="23" presetID="45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5" dur="1000"/>
                                            <p:tgtEl>
                                              <p:spTgt spid="17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6" dur="1000" fill="hold"/>
                                            <p:tgtEl>
                                              <p:spTgt spid="17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1000" fill="hold"/>
                                            <p:tgtEl>
                                              <p:spTgt spid="17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8" fill="hold">
                          <p:stCondLst>
                            <p:cond delay="indefinite"/>
                          </p:stCondLst>
                          <p:childTnLst>
                            <p:par>
                              <p:cTn id="2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0" presetID="22" presetClass="entr" presetSubtype="2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32" dur="500"/>
                                            <p:tgtEl>
                                              <p:spTgt spid="1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53" presetClass="entr" presetSubtype="16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" dur="500" fill="hold"/>
                                            <p:tgtEl>
                                              <p:spTgt spid="16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500" fill="hold"/>
                                            <p:tgtEl>
                                              <p:spTgt spid="16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7" dur="500"/>
                                            <p:tgtEl>
                                              <p:spTgt spid="16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8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39" presetID="47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1" dur="1000"/>
                                            <p:tgtEl>
                                              <p:spTgt spid="15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2" dur="1000" fill="hold"/>
                                            <p:tgtEl>
                                              <p:spTgt spid="1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1000" fill="hold"/>
                                            <p:tgtEl>
                                              <p:spTgt spid="1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4" presetID="42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6" dur="1000"/>
                                            <p:tgtEl>
                                              <p:spTgt spid="15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7" dur="1000" fill="hold"/>
                                            <p:tgtEl>
                                              <p:spTgt spid="1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8" dur="1000" fill="hold"/>
                                            <p:tgtEl>
                                              <p:spTgt spid="1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9" fill="hold">
                          <p:stCondLst>
                            <p:cond delay="indefinite"/>
                          </p:stCondLst>
                          <p:childTnLst>
                            <p:par>
                              <p:cTn id="5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1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3" dur="500"/>
                                            <p:tgtEl>
                                              <p:spTgt spid="1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4" presetID="53" presetClass="entr" presetSubtype="16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6" dur="500" fill="hold"/>
                                            <p:tgtEl>
                                              <p:spTgt spid="16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7" dur="500" fill="hold"/>
                                            <p:tgtEl>
                                              <p:spTgt spid="16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8" dur="500"/>
                                            <p:tgtEl>
                                              <p:spTgt spid="16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9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60" presetID="47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2" dur="1000"/>
                                            <p:tgtEl>
                                              <p:spTgt spid="15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63" dur="1000" fill="hold"/>
                                            <p:tgtEl>
                                              <p:spTgt spid="15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" dur="1000" fill="hold"/>
                                            <p:tgtEl>
                                              <p:spTgt spid="15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42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7" dur="1000"/>
                                            <p:tgtEl>
                                              <p:spTgt spid="16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68" dur="1000" fill="hold"/>
                                            <p:tgtEl>
                                              <p:spTgt spid="1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9" dur="1000" fill="hold"/>
                                            <p:tgtEl>
                                              <p:spTgt spid="1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0" fill="hold">
                          <p:stCondLst>
                            <p:cond delay="indefinite"/>
                          </p:stCondLst>
                          <p:childTnLst>
                            <p:par>
                              <p:cTn id="7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2" presetID="22" presetClass="entr" presetSubtype="2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74" dur="500"/>
                                            <p:tgtEl>
                                              <p:spTgt spid="1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5" presetID="53" presetClass="entr" presetSubtype="16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7" dur="500" fill="hold"/>
                                            <p:tgtEl>
                                              <p:spTgt spid="17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8" dur="500" fill="hold"/>
                                            <p:tgtEl>
                                              <p:spTgt spid="17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9" dur="500"/>
                                            <p:tgtEl>
                                              <p:spTgt spid="17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0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81" presetID="47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3" dur="1000"/>
                                            <p:tgtEl>
                                              <p:spTgt spid="15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4" dur="1000" fill="hold"/>
                                            <p:tgtEl>
                                              <p:spTgt spid="15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5" dur="1000" fill="hold"/>
                                            <p:tgtEl>
                                              <p:spTgt spid="15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6" presetID="42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8" dur="1000"/>
                                            <p:tgtEl>
                                              <p:spTgt spid="15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9" dur="1000" fill="hold"/>
                                            <p:tgtEl>
                                              <p:spTgt spid="1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0" dur="1000" fill="hold"/>
                                            <p:tgtEl>
                                              <p:spTgt spid="1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1" fill="hold">
                          <p:stCondLst>
                            <p:cond delay="indefinite"/>
                          </p:stCondLst>
                          <p:childTnLst>
                            <p:par>
                              <p:cTn id="9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3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95" dur="500"/>
                                            <p:tgtEl>
                                              <p:spTgt spid="1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6" presetID="53" presetClass="entr" presetSubtype="16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8" dur="500" fill="hold"/>
                                            <p:tgtEl>
                                              <p:spTgt spid="16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9" dur="500" fill="hold"/>
                                            <p:tgtEl>
                                              <p:spTgt spid="16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0" dur="500"/>
                                            <p:tgtEl>
                                              <p:spTgt spid="1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1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02" presetID="47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4" dur="1000"/>
                                            <p:tgtEl>
                                              <p:spTgt spid="15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05" dur="1000" fill="hold"/>
                                            <p:tgtEl>
                                              <p:spTgt spid="15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6" dur="1000" fill="hold"/>
                                            <p:tgtEl>
                                              <p:spTgt spid="15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7" presetID="42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9" dur="1000"/>
                                            <p:tgtEl>
                                              <p:spTgt spid="15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10" dur="1000" fill="hold"/>
                                            <p:tgtEl>
                                              <p:spTgt spid="1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1" dur="1000" fill="hold"/>
                                            <p:tgtEl>
                                              <p:spTgt spid="1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12" fill="hold">
                          <p:stCondLst>
                            <p:cond delay="indefinite"/>
                          </p:stCondLst>
                          <p:childTnLst>
                            <p:par>
                              <p:cTn id="11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4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16" dur="500"/>
                                            <p:tgtEl>
                                              <p:spTgt spid="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7" presetID="53" presetClass="entr" presetSubtype="16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9" dur="5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0" dur="5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1" dur="50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2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23" presetID="47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5" dur="1000"/>
                                            <p:tgtEl>
                                              <p:spTgt spid="5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26" dur="10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7" dur="10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8" presetID="42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0" dur="100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31" dur="10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2" dur="10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53" grpId="0"/>
          <p:bldP spid="154" grpId="0"/>
          <p:bldP spid="155" grpId="0"/>
          <p:bldP spid="156" grpId="0"/>
          <p:bldP spid="157" grpId="0"/>
          <p:bldP spid="158" grpId="0"/>
          <p:bldP spid="159" grpId="0"/>
          <p:bldP spid="160" grpId="0"/>
          <p:bldP spid="179" grpId="0" animBg="1"/>
          <p:bldP spid="33" grpId="0" animBg="1"/>
          <p:bldP spid="34" grpId="0" animBg="1"/>
          <p:bldP spid="57" grpId="0"/>
          <p:bldP spid="58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1" dur="25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750"/>
                                </p:stCondLst>
                                <p:childTnLst>
                                  <p:par>
                                    <p:cTn id="13" presetID="1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350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6" dur="35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1100"/>
                                </p:stCondLst>
                                <p:childTnLst>
                                  <p:par>
                                    <p:cTn id="18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17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" dur="1000" fill="hold"/>
                                            <p:tgtEl>
                                              <p:spTgt spid="17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2100"/>
                                </p:stCondLst>
                                <p:childTnLst>
                                  <p:par>
                                    <p:cTn id="23" presetID="45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5" dur="1000"/>
                                            <p:tgtEl>
                                              <p:spTgt spid="17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6" dur="1000" fill="hold"/>
                                            <p:tgtEl>
                                              <p:spTgt spid="17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1000" fill="hold"/>
                                            <p:tgtEl>
                                              <p:spTgt spid="17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8" fill="hold">
                          <p:stCondLst>
                            <p:cond delay="indefinite"/>
                          </p:stCondLst>
                          <p:childTnLst>
                            <p:par>
                              <p:cTn id="2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0" presetID="22" presetClass="entr" presetSubtype="2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32" dur="500"/>
                                            <p:tgtEl>
                                              <p:spTgt spid="1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53" presetClass="entr" presetSubtype="16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" dur="500" fill="hold"/>
                                            <p:tgtEl>
                                              <p:spTgt spid="16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500" fill="hold"/>
                                            <p:tgtEl>
                                              <p:spTgt spid="16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7" dur="500"/>
                                            <p:tgtEl>
                                              <p:spTgt spid="16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8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39" presetID="47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1" dur="1000"/>
                                            <p:tgtEl>
                                              <p:spTgt spid="15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2" dur="1000" fill="hold"/>
                                            <p:tgtEl>
                                              <p:spTgt spid="1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1000" fill="hold"/>
                                            <p:tgtEl>
                                              <p:spTgt spid="1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4" presetID="42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6" dur="1000"/>
                                            <p:tgtEl>
                                              <p:spTgt spid="15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7" dur="1000" fill="hold"/>
                                            <p:tgtEl>
                                              <p:spTgt spid="1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8" dur="1000" fill="hold"/>
                                            <p:tgtEl>
                                              <p:spTgt spid="1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9" fill="hold">
                          <p:stCondLst>
                            <p:cond delay="indefinite"/>
                          </p:stCondLst>
                          <p:childTnLst>
                            <p:par>
                              <p:cTn id="5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1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3" dur="500"/>
                                            <p:tgtEl>
                                              <p:spTgt spid="1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4" presetID="53" presetClass="entr" presetSubtype="16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6" dur="500" fill="hold"/>
                                            <p:tgtEl>
                                              <p:spTgt spid="16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7" dur="500" fill="hold"/>
                                            <p:tgtEl>
                                              <p:spTgt spid="16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8" dur="500"/>
                                            <p:tgtEl>
                                              <p:spTgt spid="16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9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60" presetID="47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2" dur="1000"/>
                                            <p:tgtEl>
                                              <p:spTgt spid="15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63" dur="1000" fill="hold"/>
                                            <p:tgtEl>
                                              <p:spTgt spid="15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" dur="1000" fill="hold"/>
                                            <p:tgtEl>
                                              <p:spTgt spid="15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42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7" dur="1000"/>
                                            <p:tgtEl>
                                              <p:spTgt spid="16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68" dur="1000" fill="hold"/>
                                            <p:tgtEl>
                                              <p:spTgt spid="1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9" dur="1000" fill="hold"/>
                                            <p:tgtEl>
                                              <p:spTgt spid="1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0" fill="hold">
                          <p:stCondLst>
                            <p:cond delay="indefinite"/>
                          </p:stCondLst>
                          <p:childTnLst>
                            <p:par>
                              <p:cTn id="7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2" presetID="22" presetClass="entr" presetSubtype="2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74" dur="500"/>
                                            <p:tgtEl>
                                              <p:spTgt spid="1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5" presetID="53" presetClass="entr" presetSubtype="16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7" dur="500" fill="hold"/>
                                            <p:tgtEl>
                                              <p:spTgt spid="17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8" dur="500" fill="hold"/>
                                            <p:tgtEl>
                                              <p:spTgt spid="17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9" dur="500"/>
                                            <p:tgtEl>
                                              <p:spTgt spid="17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0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81" presetID="47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3" dur="1000"/>
                                            <p:tgtEl>
                                              <p:spTgt spid="15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4" dur="1000" fill="hold"/>
                                            <p:tgtEl>
                                              <p:spTgt spid="15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5" dur="1000" fill="hold"/>
                                            <p:tgtEl>
                                              <p:spTgt spid="15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6" presetID="42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8" dur="1000"/>
                                            <p:tgtEl>
                                              <p:spTgt spid="15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9" dur="1000" fill="hold"/>
                                            <p:tgtEl>
                                              <p:spTgt spid="1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0" dur="1000" fill="hold"/>
                                            <p:tgtEl>
                                              <p:spTgt spid="1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1" fill="hold">
                          <p:stCondLst>
                            <p:cond delay="indefinite"/>
                          </p:stCondLst>
                          <p:childTnLst>
                            <p:par>
                              <p:cTn id="9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3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95" dur="500"/>
                                            <p:tgtEl>
                                              <p:spTgt spid="1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6" presetID="53" presetClass="entr" presetSubtype="16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8" dur="500" fill="hold"/>
                                            <p:tgtEl>
                                              <p:spTgt spid="16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9" dur="500" fill="hold"/>
                                            <p:tgtEl>
                                              <p:spTgt spid="16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0" dur="500"/>
                                            <p:tgtEl>
                                              <p:spTgt spid="1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1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02" presetID="47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4" dur="1000"/>
                                            <p:tgtEl>
                                              <p:spTgt spid="15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05" dur="1000" fill="hold"/>
                                            <p:tgtEl>
                                              <p:spTgt spid="15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6" dur="1000" fill="hold"/>
                                            <p:tgtEl>
                                              <p:spTgt spid="15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7" presetID="42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9" dur="1000"/>
                                            <p:tgtEl>
                                              <p:spTgt spid="15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10" dur="1000" fill="hold"/>
                                            <p:tgtEl>
                                              <p:spTgt spid="1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1" dur="1000" fill="hold"/>
                                            <p:tgtEl>
                                              <p:spTgt spid="1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12" fill="hold">
                          <p:stCondLst>
                            <p:cond delay="indefinite"/>
                          </p:stCondLst>
                          <p:childTnLst>
                            <p:par>
                              <p:cTn id="11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4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16" dur="500"/>
                                            <p:tgtEl>
                                              <p:spTgt spid="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7" presetID="53" presetClass="entr" presetSubtype="16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9" dur="5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0" dur="5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1" dur="50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2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23" presetID="47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5" dur="1000"/>
                                            <p:tgtEl>
                                              <p:spTgt spid="5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26" dur="10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7" dur="10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8" presetID="42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0" dur="100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31" dur="10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2" dur="10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53" grpId="0"/>
          <p:bldP spid="154" grpId="0"/>
          <p:bldP spid="155" grpId="0"/>
          <p:bldP spid="156" grpId="0"/>
          <p:bldP spid="157" grpId="0"/>
          <p:bldP spid="158" grpId="0"/>
          <p:bldP spid="159" grpId="0"/>
          <p:bldP spid="160" grpId="0"/>
          <p:bldP spid="179" grpId="0" animBg="1"/>
          <p:bldP spid="33" grpId="0" animBg="1"/>
          <p:bldP spid="34" grpId="0" animBg="1"/>
          <p:bldP spid="57" grpId="0"/>
          <p:bldP spid="58" grpId="0"/>
        </p:bldLst>
      </p:timing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组合 32"/>
          <p:cNvGrpSpPr/>
          <p:nvPr/>
        </p:nvGrpSpPr>
        <p:grpSpPr>
          <a:xfrm>
            <a:off x="5356644" y="1180635"/>
            <a:ext cx="3607844" cy="1381606"/>
            <a:chOff x="1219775" y="3112054"/>
            <a:chExt cx="1768050" cy="686264"/>
          </a:xfrm>
        </p:grpSpPr>
        <p:sp>
          <p:nvSpPr>
            <p:cNvPr id="34" name="MH_Text_1"/>
            <p:cNvSpPr/>
            <p:nvPr>
              <p:custDataLst>
                <p:tags r:id="rId6"/>
              </p:custDataLst>
            </p:nvPr>
          </p:nvSpPr>
          <p:spPr>
            <a:xfrm>
              <a:off x="1219775" y="3112054"/>
              <a:ext cx="1768050" cy="686264"/>
            </a:xfrm>
            <a:prstGeom prst="roundRect">
              <a:avLst>
                <a:gd name="adj" fmla="val 9524"/>
              </a:avLst>
            </a:prstGeom>
            <a:gradFill>
              <a:gsLst>
                <a:gs pos="33000">
                  <a:srgbClr val="F9F9F9"/>
                </a:gs>
                <a:gs pos="100000">
                  <a:srgbClr val="D7D7D7"/>
                </a:gs>
              </a:gsLst>
              <a:lin ang="5400000" scaled="0"/>
            </a:gradFill>
            <a:ln w="3175" cap="flat" cmpd="sng" algn="ctr">
              <a:solidFill>
                <a:srgbClr val="D7D7D7"/>
              </a:solidFill>
              <a:prstDash val="solid"/>
            </a:ln>
            <a:effectLst>
              <a:outerShdw blurRad="50800" dist="38100" sx="97000" sy="97000" algn="ctr" rotWithShape="0">
                <a:srgbClr val="000000">
                  <a:alpha val="40000"/>
                </a:srgbClr>
              </a:outerShdw>
            </a:effectLst>
          </p:spPr>
          <p:txBody>
            <a:bodyPr anchor="ctr"/>
            <a:lstStyle/>
            <a:p>
              <a:pPr algn="ctr">
                <a:lnSpc>
                  <a:spcPct val="120000"/>
                </a:lnSpc>
              </a:pPr>
              <a:endParaRPr lang="zh-CN" altLang="en-US" sz="1600" b="1" kern="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</a:endParaRPr>
            </a:p>
          </p:txBody>
        </p:sp>
        <p:sp>
          <p:nvSpPr>
            <p:cNvPr id="35" name="MH_Text_2"/>
            <p:cNvSpPr txBox="1">
              <a:spLocks noChangeArrowheads="1"/>
            </p:cNvSpPr>
            <p:nvPr>
              <p:custDataLst>
                <p:tags r:id="rId7"/>
              </p:custDataLst>
            </p:nvPr>
          </p:nvSpPr>
          <p:spPr bwMode="auto">
            <a:xfrm>
              <a:off x="1238450" y="3118736"/>
              <a:ext cx="1723758" cy="650497"/>
            </a:xfrm>
            <a:prstGeom prst="rect">
              <a:avLst/>
            </a:prstGeom>
            <a:noFill/>
            <a:ln w="9525">
              <a:noFill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no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Arial" panose="020B0604020202020204" pitchFamily="34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Arial" panose="020B0604020202020204" pitchFamily="34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Arial" panose="020B0604020202020204" pitchFamily="34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Arial" panose="020B0604020202020204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Arial" panose="020B0604020202020204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Arial" panose="020B0604020202020204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Arial" panose="020B0604020202020204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pPr algn="just"/>
              <a:r>
                <a:rPr lang="en-US" altLang="zh-CN" sz="1400" dirty="0" smtClean="0"/>
                <a:t>        Java</a:t>
              </a:r>
              <a:r>
                <a:rPr lang="zh-CN" altLang="zh-CN" sz="1400" dirty="0"/>
                <a:t>语言提供的编译器不针对特定的操作系统和</a:t>
              </a:r>
              <a:r>
                <a:rPr lang="en-US" altLang="zh-CN" sz="1400" dirty="0"/>
                <a:t>CPU</a:t>
              </a:r>
              <a:r>
                <a:rPr lang="zh-CN" altLang="zh-CN" sz="1400" dirty="0"/>
                <a:t>芯片进行编译，而是针对</a:t>
              </a:r>
              <a:r>
                <a:rPr lang="en-US" altLang="zh-CN" sz="1400" dirty="0"/>
                <a:t>Java</a:t>
              </a:r>
              <a:r>
                <a:rPr lang="zh-CN" altLang="zh-CN" sz="1400" dirty="0"/>
                <a:t>虚拟机把</a:t>
              </a:r>
              <a:r>
                <a:rPr lang="en-US" altLang="zh-CN" sz="1400" dirty="0"/>
                <a:t>Java</a:t>
              </a:r>
              <a:r>
                <a:rPr lang="zh-CN" altLang="zh-CN" sz="1400" dirty="0"/>
                <a:t>源程序编译成称为字节码的“中间代码”可以被</a:t>
              </a:r>
              <a:r>
                <a:rPr lang="en-US" altLang="zh-CN" sz="1400" dirty="0"/>
                <a:t>Java</a:t>
              </a:r>
              <a:r>
                <a:rPr lang="zh-CN" altLang="zh-CN" sz="1400" dirty="0"/>
                <a:t>虚拟机直接识别、执行的一种由</a:t>
              </a:r>
              <a:r>
                <a:rPr lang="en-US" altLang="zh-CN" sz="1400" dirty="0"/>
                <a:t>0</a:t>
              </a:r>
              <a:r>
                <a:rPr lang="zh-CN" altLang="zh-CN" sz="1400" dirty="0"/>
                <a:t>，</a:t>
              </a:r>
              <a:r>
                <a:rPr lang="en-US" altLang="zh-CN" sz="1400" dirty="0"/>
                <a:t>1</a:t>
              </a:r>
              <a:r>
                <a:rPr lang="zh-CN" altLang="zh-CN" sz="1400" dirty="0"/>
                <a:t>组成的序列代码</a:t>
              </a:r>
              <a:r>
                <a:rPr lang="zh-CN" altLang="en-US" sz="1400" dirty="0"/>
                <a:t>。</a:t>
              </a:r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5292021" y="734922"/>
            <a:ext cx="1296000" cy="360000"/>
            <a:chOff x="755736" y="3089454"/>
            <a:chExt cx="1440000" cy="400050"/>
          </a:xfrm>
        </p:grpSpPr>
        <p:sp>
          <p:nvSpPr>
            <p:cNvPr id="46" name="圆角矩形 45"/>
            <p:cNvSpPr/>
            <p:nvPr/>
          </p:nvSpPr>
          <p:spPr>
            <a:xfrm>
              <a:off x="755736" y="3095831"/>
              <a:ext cx="1440000" cy="36000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bg1"/>
                </a:gs>
                <a:gs pos="0">
                  <a:srgbClr val="E0E0E0"/>
                </a:gs>
              </a:gsLst>
              <a:lin ang="8100000" scaled="0"/>
              <a:tileRect/>
            </a:gradFill>
            <a:ln w="34925">
              <a:gradFill>
                <a:gsLst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8100000" scaled="0"/>
              </a:gradFill>
            </a:ln>
            <a:effectLst>
              <a:outerShdw blurRad="241300" dist="1524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endParaRPr lang="zh-CN" altLang="en-US" b="1">
                <a:solidFill>
                  <a:schemeClr val="accent1"/>
                </a:solidFill>
              </a:endParaRPr>
            </a:p>
          </p:txBody>
        </p:sp>
        <p:sp>
          <p:nvSpPr>
            <p:cNvPr id="47" name="MH_SubTitle_1"/>
            <p:cNvSpPr/>
            <p:nvPr>
              <p:custDataLst>
                <p:tags r:id="rId5"/>
              </p:custDataLst>
            </p:nvPr>
          </p:nvSpPr>
          <p:spPr>
            <a:xfrm>
              <a:off x="838232" y="3089454"/>
              <a:ext cx="1275010" cy="400050"/>
            </a:xfrm>
            <a:prstGeom prst="rect">
              <a:avLst/>
            </a:prstGeom>
            <a:noFill/>
            <a:ln w="349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altLang="zh-CN" sz="1400" b="1" dirty="0" smtClean="0">
                  <a:solidFill>
                    <a:schemeClr val="accent1"/>
                  </a:solidFill>
                </a:rPr>
                <a:t>Java</a:t>
              </a:r>
              <a:r>
                <a:rPr lang="zh-CN" altLang="en-US" sz="1400" b="1" dirty="0" smtClean="0">
                  <a:solidFill>
                    <a:schemeClr val="accent1"/>
                  </a:solidFill>
                </a:rPr>
                <a:t>虚拟机</a:t>
              </a:r>
              <a:endParaRPr lang="zh-CN" altLang="en-US" sz="1400" b="1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5292080" y="2625276"/>
            <a:ext cx="1296000" cy="360000"/>
            <a:chOff x="755736" y="3089454"/>
            <a:chExt cx="1440000" cy="400050"/>
          </a:xfrm>
        </p:grpSpPr>
        <p:sp>
          <p:nvSpPr>
            <p:cNvPr id="49" name="圆角矩形 48"/>
            <p:cNvSpPr/>
            <p:nvPr/>
          </p:nvSpPr>
          <p:spPr>
            <a:xfrm>
              <a:off x="755736" y="3095831"/>
              <a:ext cx="1440000" cy="36000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bg1"/>
                </a:gs>
                <a:gs pos="0">
                  <a:srgbClr val="E0E0E0"/>
                </a:gs>
              </a:gsLst>
              <a:lin ang="8100000" scaled="0"/>
              <a:tileRect/>
            </a:gradFill>
            <a:ln w="34925">
              <a:gradFill>
                <a:gsLst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8100000" scaled="0"/>
              </a:gradFill>
            </a:ln>
            <a:effectLst>
              <a:outerShdw blurRad="241300" dist="1524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endParaRPr lang="zh-CN" altLang="en-US" b="1">
                <a:solidFill>
                  <a:schemeClr val="accent1"/>
                </a:solidFill>
              </a:endParaRPr>
            </a:p>
          </p:txBody>
        </p:sp>
        <p:sp>
          <p:nvSpPr>
            <p:cNvPr id="50" name="MH_SubTitle_1"/>
            <p:cNvSpPr/>
            <p:nvPr>
              <p:custDataLst>
                <p:tags r:id="rId4"/>
              </p:custDataLst>
            </p:nvPr>
          </p:nvSpPr>
          <p:spPr>
            <a:xfrm>
              <a:off x="838232" y="3089454"/>
              <a:ext cx="1275010" cy="400050"/>
            </a:xfrm>
            <a:prstGeom prst="rect">
              <a:avLst/>
            </a:prstGeom>
            <a:noFill/>
            <a:ln w="349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altLang="zh-CN" sz="1400" b="1" dirty="0" smtClean="0">
                  <a:solidFill>
                    <a:schemeClr val="accent1"/>
                  </a:solidFill>
                </a:rPr>
                <a:t>Java</a:t>
              </a:r>
              <a:r>
                <a:rPr lang="zh-CN" altLang="en-US" sz="1400" b="1" dirty="0" smtClean="0">
                  <a:solidFill>
                    <a:schemeClr val="accent1"/>
                  </a:solidFill>
                </a:rPr>
                <a:t>字节码</a:t>
              </a:r>
              <a:endParaRPr lang="zh-CN" altLang="en-US" sz="1400" b="1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54" name="组合 53"/>
          <p:cNvGrpSpPr/>
          <p:nvPr/>
        </p:nvGrpSpPr>
        <p:grpSpPr>
          <a:xfrm>
            <a:off x="5292022" y="3050872"/>
            <a:ext cx="3672466" cy="1758847"/>
            <a:chOff x="1219775" y="3082969"/>
            <a:chExt cx="1842590" cy="859497"/>
          </a:xfrm>
        </p:grpSpPr>
        <p:sp>
          <p:nvSpPr>
            <p:cNvPr id="55" name="MH_Text_1"/>
            <p:cNvSpPr/>
            <p:nvPr>
              <p:custDataLst>
                <p:tags r:id="rId2"/>
              </p:custDataLst>
            </p:nvPr>
          </p:nvSpPr>
          <p:spPr>
            <a:xfrm>
              <a:off x="1219775" y="3082969"/>
              <a:ext cx="1842590" cy="859497"/>
            </a:xfrm>
            <a:prstGeom prst="roundRect">
              <a:avLst>
                <a:gd name="adj" fmla="val 9524"/>
              </a:avLst>
            </a:prstGeom>
            <a:gradFill>
              <a:gsLst>
                <a:gs pos="33000">
                  <a:srgbClr val="F9F9F9"/>
                </a:gs>
                <a:gs pos="100000">
                  <a:srgbClr val="D7D7D7"/>
                </a:gs>
              </a:gsLst>
              <a:lin ang="5400000" scaled="0"/>
            </a:gradFill>
            <a:ln w="3175" cap="flat" cmpd="sng" algn="ctr">
              <a:solidFill>
                <a:srgbClr val="D7D7D7"/>
              </a:solidFill>
              <a:prstDash val="solid"/>
            </a:ln>
            <a:effectLst>
              <a:outerShdw blurRad="50800" dist="38100" sx="97000" sy="97000" algn="ctr" rotWithShape="0">
                <a:srgbClr val="000000">
                  <a:alpha val="40000"/>
                </a:srgbClr>
              </a:outerShdw>
            </a:effectLst>
          </p:spPr>
          <p:txBody>
            <a:bodyPr anchor="ctr"/>
            <a:lstStyle/>
            <a:p>
              <a:pPr algn="ctr">
                <a:lnSpc>
                  <a:spcPct val="120000"/>
                </a:lnSpc>
              </a:pPr>
              <a:endParaRPr lang="zh-CN" altLang="en-US" sz="1600" b="1" kern="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</a:endParaRPr>
            </a:p>
          </p:txBody>
        </p:sp>
        <p:sp>
          <p:nvSpPr>
            <p:cNvPr id="56" name="MH_Text_2"/>
            <p:cNvSpPr txBox="1">
              <a:spLocks noChangeArrowheads="1"/>
            </p:cNvSpPr>
            <p:nvPr>
              <p:custDataLst>
                <p:tags r:id="rId3"/>
              </p:custDataLst>
            </p:nvPr>
          </p:nvSpPr>
          <p:spPr bwMode="auto">
            <a:xfrm>
              <a:off x="1250814" y="3130321"/>
              <a:ext cx="1811551" cy="650497"/>
            </a:xfrm>
            <a:prstGeom prst="rect">
              <a:avLst/>
            </a:prstGeom>
            <a:noFill/>
            <a:ln w="9525">
              <a:noFill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no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Arial" panose="020B0604020202020204" pitchFamily="34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Arial" panose="020B0604020202020204" pitchFamily="34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Arial" panose="020B0604020202020204" pitchFamily="34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Arial" panose="020B0604020202020204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Arial" panose="020B0604020202020204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Arial" panose="020B0604020202020204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Arial" panose="020B0604020202020204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20000"/>
                </a:lnSpc>
                <a:defRPr/>
              </a:pPr>
              <a:r>
                <a:rPr lang="en-US" altLang="zh-CN" sz="1400" b="1" dirty="0" smtClean="0">
                  <a:solidFill>
                    <a:schemeClr val="bg1">
                      <a:lumMod val="50000"/>
                    </a:schemeClr>
                  </a:solidFill>
                </a:rPr>
                <a:t>        </a:t>
              </a:r>
              <a:r>
                <a:rPr lang="zh-CN" altLang="zh-CN" sz="1400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字节</a:t>
              </a:r>
              <a:r>
                <a:rPr lang="zh-CN" altLang="zh-CN" sz="14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码并不是机器指令，因为它不和特定的平台相关，不能被任何平台直接识别、执行。</a:t>
              </a:r>
              <a:r>
                <a:rPr lang="en-US" altLang="zh-CN" sz="14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Java</a:t>
              </a:r>
              <a:r>
                <a:rPr lang="zh-CN" altLang="zh-CN" sz="14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针对不同平台提供的</a:t>
              </a:r>
              <a:r>
                <a:rPr lang="en-US" altLang="zh-CN" sz="14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Java</a:t>
              </a:r>
              <a:r>
                <a:rPr lang="zh-CN" altLang="zh-CN" sz="14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虚拟机的字节码指令都是相同的，</a:t>
              </a:r>
              <a:r>
                <a:rPr lang="en-US" altLang="zh-CN" sz="14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Java</a:t>
              </a:r>
              <a:r>
                <a:rPr lang="zh-CN" altLang="zh-CN" sz="14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虚拟机负责将字节码翻译成虚拟机所在平台的机器码，并让当前平台运行该机器码</a:t>
              </a:r>
              <a:endPara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cs typeface="+mn-ea"/>
                <a:sym typeface="+mn-lt"/>
              </a:endParaRPr>
            </a:p>
          </p:txBody>
        </p:sp>
      </p:grpSp>
      <p:sp>
        <p:nvSpPr>
          <p:cNvPr id="30" name="燕尾形 29"/>
          <p:cNvSpPr/>
          <p:nvPr/>
        </p:nvSpPr>
        <p:spPr>
          <a:xfrm>
            <a:off x="2879923" y="188176"/>
            <a:ext cx="3708301" cy="315697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txBody>
          <a:bodyPr anchor="ctr"/>
          <a:lstStyle/>
          <a:p>
            <a:pPr algn="ctr" defTabSz="68707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600" dirty="0" smtClean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第一章：</a:t>
            </a:r>
            <a:r>
              <a:rPr lang="en-US" altLang="zh-CN" sz="1600" dirty="0" smtClean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JAVA</a:t>
            </a:r>
            <a:r>
              <a:rPr lang="zh-CN" altLang="en-US" sz="1600" dirty="0" smtClean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概述及简单程序调试</a:t>
            </a:r>
            <a:endParaRPr lang="zh-CN" altLang="en-US" sz="1600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1" name="燕尾形 30"/>
          <p:cNvSpPr/>
          <p:nvPr/>
        </p:nvSpPr>
        <p:spPr>
          <a:xfrm>
            <a:off x="6666497" y="218083"/>
            <a:ext cx="216024" cy="288000"/>
          </a:xfrm>
          <a:prstGeom prst="chevron">
            <a:avLst>
              <a:gd name="adj" fmla="val 65973"/>
            </a:avLst>
          </a:prstGeom>
          <a:solidFill>
            <a:schemeClr val="accent1"/>
          </a:solidFill>
          <a:ln>
            <a:noFill/>
          </a:ln>
        </p:spPr>
        <p:txBody>
          <a:bodyPr anchor="ctr"/>
          <a:lstStyle/>
          <a:p>
            <a:pPr algn="ctr" defTabSz="687070" fontAlgn="base">
              <a:spcBef>
                <a:spcPct val="0"/>
              </a:spcBef>
              <a:spcAft>
                <a:spcPct val="0"/>
              </a:spcAft>
            </a:pPr>
            <a:endParaRPr lang="zh-CN" altLang="en-US" sz="140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32" name="组合 31"/>
          <p:cNvGrpSpPr/>
          <p:nvPr/>
        </p:nvGrpSpPr>
        <p:grpSpPr>
          <a:xfrm>
            <a:off x="323529" y="791854"/>
            <a:ext cx="2232248" cy="466791"/>
            <a:chOff x="814328" y="3219334"/>
            <a:chExt cx="2797200" cy="432536"/>
          </a:xfrm>
        </p:grpSpPr>
        <p:grpSp>
          <p:nvGrpSpPr>
            <p:cNvPr id="60" name="组合 59"/>
            <p:cNvGrpSpPr/>
            <p:nvPr/>
          </p:nvGrpSpPr>
          <p:grpSpPr>
            <a:xfrm>
              <a:off x="814328" y="3219334"/>
              <a:ext cx="2797200" cy="432536"/>
              <a:chOff x="2173927" y="3285519"/>
              <a:chExt cx="3549387" cy="548848"/>
            </a:xfrm>
          </p:grpSpPr>
          <p:grpSp>
            <p:nvGrpSpPr>
              <p:cNvPr id="62" name="组合 61"/>
              <p:cNvGrpSpPr/>
              <p:nvPr/>
            </p:nvGrpSpPr>
            <p:grpSpPr>
              <a:xfrm>
                <a:off x="2173927" y="3285519"/>
                <a:ext cx="3549387" cy="548848"/>
                <a:chOff x="4304043" y="1286668"/>
                <a:chExt cx="7914744" cy="2757793"/>
              </a:xfrm>
              <a:effectLst>
                <a:outerShdw blurRad="381000" dist="254000" dir="8100000" algn="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64" name="圆角矩形 63"/>
                <p:cNvSpPr/>
                <p:nvPr/>
              </p:nvSpPr>
              <p:spPr>
                <a:xfrm>
                  <a:off x="4304043" y="1286668"/>
                  <a:ext cx="7914744" cy="2757793"/>
                </a:xfrm>
                <a:prstGeom prst="roundRect">
                  <a:avLst/>
                </a:prstGeom>
                <a:gradFill>
                  <a:gsLst>
                    <a:gs pos="62000">
                      <a:schemeClr val="bg1">
                        <a:lumMod val="95000"/>
                      </a:schemeClr>
                    </a:gs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  <a:gs pos="0">
                      <a:schemeClr val="bg1"/>
                    </a:gs>
                  </a:gsLst>
                  <a:lin ang="81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zh-CN" altLang="en-US" sz="1500"/>
                </a:p>
              </p:txBody>
            </p:sp>
            <p:sp>
              <p:nvSpPr>
                <p:cNvPr id="65" name="圆角矩形 64"/>
                <p:cNvSpPr/>
                <p:nvPr/>
              </p:nvSpPr>
              <p:spPr>
                <a:xfrm>
                  <a:off x="4351924" y="1373342"/>
                  <a:ext cx="7812881" cy="2584452"/>
                </a:xfrm>
                <a:prstGeom prst="roundRect">
                  <a:avLst/>
                </a:prstGeom>
                <a:gradFill>
                  <a:gsLst>
                    <a:gs pos="42000">
                      <a:srgbClr val="F0F0F0"/>
                    </a:gs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  <a:gs pos="0">
                      <a:schemeClr val="bg1"/>
                    </a:gs>
                  </a:gsLst>
                  <a:lin ang="189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zh-CN" altLang="en-US" sz="1500"/>
                </a:p>
              </p:txBody>
            </p:sp>
          </p:grpSp>
          <p:sp>
            <p:nvSpPr>
              <p:cNvPr id="63" name="椭圆 62"/>
              <p:cNvSpPr/>
              <p:nvPr/>
            </p:nvSpPr>
            <p:spPr>
              <a:xfrm>
                <a:off x="2307129" y="3420212"/>
                <a:ext cx="439278" cy="279463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  <a:effectLst>
                <a:outerShdw blurRad="88900" dist="63500" dir="8100000" algn="tr" rotWithShape="0">
                  <a:prstClr val="black">
                    <a:alpha val="57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zh-CN" altLang="en-US" sz="1500"/>
              </a:p>
            </p:txBody>
          </p:sp>
        </p:grpSp>
        <p:sp>
          <p:nvSpPr>
            <p:cNvPr id="61" name="TextBox 60"/>
            <p:cNvSpPr txBox="1"/>
            <p:nvPr/>
          </p:nvSpPr>
          <p:spPr>
            <a:xfrm>
              <a:off x="1379058" y="3331792"/>
              <a:ext cx="2052004" cy="21389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ctr">
                <a:defRPr sz="1400" b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defRPr>
              </a:lvl1pPr>
            </a:lstStyle>
            <a:p>
              <a:pPr algn="l"/>
              <a:r>
                <a:rPr lang="en-US" altLang="zh-CN" sz="1500" dirty="0" smtClean="0">
                  <a:solidFill>
                    <a:schemeClr val="accent3">
                      <a:lumMod val="75000"/>
                    </a:schemeClr>
                  </a:solidFill>
                </a:rPr>
                <a:t>Java</a:t>
              </a:r>
              <a:r>
                <a:rPr lang="zh-CN" altLang="en-US" sz="1500" dirty="0" smtClean="0">
                  <a:solidFill>
                    <a:schemeClr val="accent3">
                      <a:lumMod val="75000"/>
                    </a:schemeClr>
                  </a:solidFill>
                </a:rPr>
                <a:t>的运行机制</a:t>
              </a:r>
              <a:endParaRPr lang="zh-CN" altLang="en-US" sz="1500" dirty="0">
                <a:solidFill>
                  <a:schemeClr val="accent3">
                    <a:lumMod val="75000"/>
                  </a:schemeClr>
                </a:solidFill>
              </a:endParaRPr>
            </a:p>
          </p:txBody>
        </p:sp>
      </p:grpSp>
      <p:graphicFrame>
        <p:nvGraphicFramePr>
          <p:cNvPr id="2" name="对象 1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99594917"/>
              </p:ext>
            </p:extLst>
          </p:nvPr>
        </p:nvGraphicFramePr>
        <p:xfrm>
          <a:off x="435481" y="1519026"/>
          <a:ext cx="4541505" cy="32906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0" name="演示文稿" r:id="rId9" imgW="4390474" imgH="3291724" progId="PowerPoint.Show.12">
                  <p:embed/>
                </p:oleObj>
              </mc:Choice>
              <mc:Fallback>
                <p:oleObj name="演示文稿" r:id="rId9" imgW="4390474" imgH="3291724" progId="PowerPoint.Show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35481" y="1519026"/>
                        <a:ext cx="4541505" cy="329069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35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3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100"/>
                            </p:stCondLst>
                            <p:childTnLst>
                              <p:par>
                                <p:cTn id="1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850"/>
                            </p:stCondLst>
                            <p:childTnLst>
                              <p:par>
                                <p:cTn id="24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7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600"/>
                            </p:stCondLst>
                            <p:childTnLst>
                              <p:par>
                                <p:cTn id="3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7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 7"/>
          <p:cNvSpPr/>
          <p:nvPr/>
        </p:nvSpPr>
        <p:spPr>
          <a:xfrm>
            <a:off x="502243" y="1563637"/>
            <a:ext cx="7800742" cy="1800201"/>
          </a:xfrm>
          <a:prstGeom prst="rect">
            <a:avLst/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080" tIns="45540" rIns="91080" bIns="45540" rtlCol="0" anchor="ctr"/>
          <a:lstStyle/>
          <a:p>
            <a:pPr algn="ctr"/>
            <a:endParaRPr lang="en-US"/>
          </a:p>
        </p:txBody>
      </p:sp>
      <p:sp>
        <p:nvSpPr>
          <p:cNvPr id="75" name="TextBox 74"/>
          <p:cNvSpPr txBox="1"/>
          <p:nvPr/>
        </p:nvSpPr>
        <p:spPr>
          <a:xfrm>
            <a:off x="581334" y="1657782"/>
            <a:ext cx="7593792" cy="1476964"/>
          </a:xfrm>
          <a:prstGeom prst="rect">
            <a:avLst/>
          </a:prstGeom>
          <a:noFill/>
        </p:spPr>
        <p:txBody>
          <a:bodyPr wrap="square" lIns="91080" tIns="45540" rIns="91080" bIns="45540" rtlCol="0">
            <a:spAutoFit/>
          </a:bodyPr>
          <a:lstStyle/>
          <a:p>
            <a:r>
              <a:rPr lang="zh-CN" altLang="en-US" b="1" dirty="0" smtClean="0">
                <a:solidFill>
                  <a:schemeClr val="accent3">
                    <a:lumMod val="50000"/>
                  </a:schemeClr>
                </a:solidFill>
                <a:latin typeface="仿宋" pitchFamily="49" charset="-122"/>
                <a:ea typeface="仿宋" pitchFamily="49" charset="-122"/>
              </a:rPr>
              <a:t>一、</a:t>
            </a:r>
            <a:r>
              <a:rPr lang="en-US" altLang="zh-CN" b="1" dirty="0" smtClean="0">
                <a:solidFill>
                  <a:schemeClr val="accent3">
                    <a:lumMod val="50000"/>
                  </a:schemeClr>
                </a:solidFill>
                <a:latin typeface="仿宋" pitchFamily="49" charset="-122"/>
                <a:ea typeface="仿宋" pitchFamily="49" charset="-122"/>
              </a:rPr>
              <a:t>Java</a:t>
            </a:r>
            <a:r>
              <a:rPr lang="zh-CN" altLang="en-US" b="1" dirty="0" smtClean="0">
                <a:solidFill>
                  <a:schemeClr val="accent3">
                    <a:lumMod val="50000"/>
                  </a:schemeClr>
                </a:solidFill>
                <a:latin typeface="仿宋" pitchFamily="49" charset="-122"/>
                <a:ea typeface="仿宋" pitchFamily="49" charset="-122"/>
              </a:rPr>
              <a:t>三种平台概述</a:t>
            </a:r>
            <a:endParaRPr lang="en-US" altLang="zh-CN" b="1" dirty="0" smtClean="0">
              <a:solidFill>
                <a:schemeClr val="accent3">
                  <a:lumMod val="50000"/>
                </a:schemeClr>
              </a:solidFill>
              <a:latin typeface="仿宋" pitchFamily="49" charset="-122"/>
              <a:ea typeface="仿宋" pitchFamily="49" charset="-122"/>
            </a:endParaRPr>
          </a:p>
          <a:p>
            <a:r>
              <a:rPr lang="zh-CN" altLang="en-US" b="1" dirty="0" smtClean="0">
                <a:solidFill>
                  <a:schemeClr val="accent3">
                    <a:lumMod val="50000"/>
                  </a:schemeClr>
                </a:solidFill>
                <a:latin typeface="仿宋" pitchFamily="49" charset="-122"/>
                <a:ea typeface="仿宋" pitchFamily="49" charset="-122"/>
              </a:rPr>
              <a:t>目前</a:t>
            </a:r>
            <a:r>
              <a:rPr lang="en-US" altLang="zh-CN" b="1" dirty="0">
                <a:solidFill>
                  <a:schemeClr val="accent3">
                    <a:lumMod val="50000"/>
                  </a:schemeClr>
                </a:solidFill>
                <a:latin typeface="仿宋" pitchFamily="49" charset="-122"/>
                <a:ea typeface="仿宋" pitchFamily="49" charset="-122"/>
              </a:rPr>
              <a:t>Java</a:t>
            </a:r>
            <a:r>
              <a:rPr lang="zh-CN" altLang="en-US" b="1" dirty="0">
                <a:solidFill>
                  <a:schemeClr val="accent3">
                    <a:lumMod val="50000"/>
                  </a:schemeClr>
                </a:solidFill>
                <a:latin typeface="仿宋" pitchFamily="49" charset="-122"/>
                <a:ea typeface="仿宋" pitchFamily="49" charset="-122"/>
              </a:rPr>
              <a:t>平台主要分为下列3个版本: </a:t>
            </a:r>
          </a:p>
          <a:p>
            <a:r>
              <a:rPr lang="zh-CN" altLang="en-US" b="1" dirty="0" smtClean="0">
                <a:solidFill>
                  <a:schemeClr val="accent3">
                    <a:lumMod val="50000"/>
                  </a:schemeClr>
                </a:solidFill>
                <a:latin typeface="仿宋" pitchFamily="49" charset="-122"/>
                <a:ea typeface="仿宋" pitchFamily="49" charset="-122"/>
              </a:rPr>
              <a:t>（</a:t>
            </a:r>
            <a:r>
              <a:rPr lang="zh-CN" altLang="en-US" b="1" dirty="0">
                <a:solidFill>
                  <a:schemeClr val="accent3">
                    <a:lumMod val="50000"/>
                  </a:schemeClr>
                </a:solidFill>
                <a:latin typeface="仿宋" pitchFamily="49" charset="-122"/>
                <a:ea typeface="仿宋" pitchFamily="49" charset="-122"/>
              </a:rPr>
              <a:t>1）</a:t>
            </a:r>
            <a:r>
              <a:rPr lang="en-US" altLang="zh-CN" b="1" dirty="0">
                <a:solidFill>
                  <a:srgbClr val="0C21EA"/>
                </a:solidFill>
                <a:latin typeface="仿宋" pitchFamily="49" charset="-122"/>
                <a:ea typeface="仿宋" pitchFamily="49" charset="-122"/>
              </a:rPr>
              <a:t>Java SE</a:t>
            </a:r>
            <a:r>
              <a:rPr lang="en-US" altLang="zh-CN" b="1" dirty="0">
                <a:solidFill>
                  <a:schemeClr val="accent3">
                    <a:lumMod val="50000"/>
                  </a:schemeClr>
                </a:solidFill>
                <a:latin typeface="仿宋" pitchFamily="49" charset="-122"/>
                <a:ea typeface="仿宋" pitchFamily="49" charset="-122"/>
              </a:rPr>
              <a:t>（</a:t>
            </a:r>
            <a:r>
              <a:rPr lang="zh-CN" altLang="en-US" b="1" dirty="0">
                <a:solidFill>
                  <a:schemeClr val="accent3">
                    <a:lumMod val="50000"/>
                  </a:schemeClr>
                </a:solidFill>
                <a:latin typeface="仿宋" pitchFamily="49" charset="-122"/>
                <a:ea typeface="仿宋" pitchFamily="49" charset="-122"/>
              </a:rPr>
              <a:t>曾称为</a:t>
            </a:r>
            <a:r>
              <a:rPr lang="en-US" altLang="zh-CN" b="1" dirty="0">
                <a:solidFill>
                  <a:schemeClr val="accent3">
                    <a:lumMod val="50000"/>
                  </a:schemeClr>
                </a:solidFill>
                <a:latin typeface="仿宋" pitchFamily="49" charset="-122"/>
                <a:ea typeface="仿宋" pitchFamily="49" charset="-122"/>
              </a:rPr>
              <a:t>J2SE）</a:t>
            </a:r>
            <a:r>
              <a:rPr lang="zh-CN" altLang="en-US" b="1" dirty="0">
                <a:solidFill>
                  <a:schemeClr val="accent3">
                    <a:lumMod val="50000"/>
                  </a:schemeClr>
                </a:solidFill>
                <a:latin typeface="仿宋" pitchFamily="49" charset="-122"/>
                <a:ea typeface="仿宋" pitchFamily="49" charset="-122"/>
              </a:rPr>
              <a:t>称为</a:t>
            </a:r>
            <a:r>
              <a:rPr lang="en-US" altLang="zh-CN" b="1" dirty="0">
                <a:solidFill>
                  <a:schemeClr val="accent3">
                    <a:lumMod val="50000"/>
                  </a:schemeClr>
                </a:solidFill>
                <a:latin typeface="仿宋" pitchFamily="49" charset="-122"/>
                <a:ea typeface="仿宋" pitchFamily="49" charset="-122"/>
              </a:rPr>
              <a:t>Java</a:t>
            </a:r>
            <a:r>
              <a:rPr lang="zh-CN" altLang="en-US" b="1" dirty="0">
                <a:solidFill>
                  <a:schemeClr val="accent3">
                    <a:lumMod val="50000"/>
                  </a:schemeClr>
                </a:solidFill>
                <a:latin typeface="仿宋" pitchFamily="49" charset="-122"/>
                <a:ea typeface="仿宋" pitchFamily="49" charset="-122"/>
              </a:rPr>
              <a:t>标准版或</a:t>
            </a:r>
            <a:r>
              <a:rPr lang="en-US" altLang="zh-CN" b="1" dirty="0">
                <a:solidFill>
                  <a:schemeClr val="accent3">
                    <a:lumMod val="50000"/>
                  </a:schemeClr>
                </a:solidFill>
                <a:latin typeface="仿宋" pitchFamily="49" charset="-122"/>
                <a:ea typeface="仿宋" pitchFamily="49" charset="-122"/>
              </a:rPr>
              <a:t>Java </a:t>
            </a:r>
            <a:r>
              <a:rPr lang="zh-CN" altLang="en-US" b="1" dirty="0">
                <a:solidFill>
                  <a:schemeClr val="accent3">
                    <a:lumMod val="50000"/>
                  </a:schemeClr>
                </a:solidFill>
                <a:latin typeface="仿宋" pitchFamily="49" charset="-122"/>
                <a:ea typeface="仿宋" pitchFamily="49" charset="-122"/>
              </a:rPr>
              <a:t>标准平台</a:t>
            </a:r>
            <a:r>
              <a:rPr lang="en-US" altLang="zh-CN" b="1" dirty="0">
                <a:solidFill>
                  <a:schemeClr val="accent3">
                    <a:lumMod val="50000"/>
                  </a:schemeClr>
                </a:solidFill>
                <a:latin typeface="仿宋" pitchFamily="49" charset="-122"/>
                <a:ea typeface="仿宋" pitchFamily="49" charset="-122"/>
              </a:rPr>
              <a:t>.  </a:t>
            </a:r>
          </a:p>
          <a:p>
            <a:r>
              <a:rPr lang="en-US" altLang="zh-CN" b="1" dirty="0" smtClean="0">
                <a:solidFill>
                  <a:schemeClr val="accent3">
                    <a:lumMod val="50000"/>
                  </a:schemeClr>
                </a:solidFill>
                <a:latin typeface="仿宋" pitchFamily="49" charset="-122"/>
                <a:ea typeface="仿宋" pitchFamily="49" charset="-122"/>
              </a:rPr>
              <a:t>（</a:t>
            </a:r>
            <a:r>
              <a:rPr lang="en-US" altLang="zh-CN" b="1" dirty="0">
                <a:solidFill>
                  <a:schemeClr val="accent3">
                    <a:lumMod val="50000"/>
                  </a:schemeClr>
                </a:solidFill>
                <a:latin typeface="仿宋" pitchFamily="49" charset="-122"/>
                <a:ea typeface="仿宋" pitchFamily="49" charset="-122"/>
              </a:rPr>
              <a:t>2）</a:t>
            </a:r>
            <a:r>
              <a:rPr lang="en-US" altLang="zh-CN" b="1" dirty="0">
                <a:solidFill>
                  <a:srgbClr val="0C21EA"/>
                </a:solidFill>
                <a:latin typeface="仿宋" pitchFamily="49" charset="-122"/>
                <a:ea typeface="仿宋" pitchFamily="49" charset="-122"/>
              </a:rPr>
              <a:t>Java EE</a:t>
            </a:r>
            <a:r>
              <a:rPr lang="en-US" altLang="zh-CN" b="1" dirty="0">
                <a:solidFill>
                  <a:schemeClr val="accent3">
                    <a:lumMod val="50000"/>
                  </a:schemeClr>
                </a:solidFill>
                <a:latin typeface="仿宋" pitchFamily="49" charset="-122"/>
                <a:ea typeface="仿宋" pitchFamily="49" charset="-122"/>
              </a:rPr>
              <a:t>（</a:t>
            </a:r>
            <a:r>
              <a:rPr lang="zh-CN" altLang="en-US" b="1" dirty="0">
                <a:solidFill>
                  <a:schemeClr val="accent3">
                    <a:lumMod val="50000"/>
                  </a:schemeClr>
                </a:solidFill>
                <a:latin typeface="仿宋" pitchFamily="49" charset="-122"/>
                <a:ea typeface="仿宋" pitchFamily="49" charset="-122"/>
              </a:rPr>
              <a:t>曾称为</a:t>
            </a:r>
            <a:r>
              <a:rPr lang="en-US" altLang="zh-CN" b="1" dirty="0">
                <a:solidFill>
                  <a:schemeClr val="accent3">
                    <a:lumMod val="50000"/>
                  </a:schemeClr>
                </a:solidFill>
                <a:latin typeface="仿宋" pitchFamily="49" charset="-122"/>
                <a:ea typeface="仿宋" pitchFamily="49" charset="-122"/>
              </a:rPr>
              <a:t>J2EE）</a:t>
            </a:r>
            <a:r>
              <a:rPr lang="zh-CN" altLang="en-US" b="1" dirty="0">
                <a:solidFill>
                  <a:schemeClr val="accent3">
                    <a:lumMod val="50000"/>
                  </a:schemeClr>
                </a:solidFill>
                <a:latin typeface="仿宋" pitchFamily="49" charset="-122"/>
                <a:ea typeface="仿宋" pitchFamily="49" charset="-122"/>
              </a:rPr>
              <a:t>称为</a:t>
            </a:r>
            <a:r>
              <a:rPr lang="en-US" altLang="zh-CN" b="1" dirty="0">
                <a:solidFill>
                  <a:schemeClr val="accent3">
                    <a:lumMod val="50000"/>
                  </a:schemeClr>
                </a:solidFill>
                <a:latin typeface="仿宋" pitchFamily="49" charset="-122"/>
                <a:ea typeface="仿宋" pitchFamily="49" charset="-122"/>
              </a:rPr>
              <a:t>Java</a:t>
            </a:r>
            <a:r>
              <a:rPr lang="zh-CN" altLang="en-US" b="1" dirty="0">
                <a:solidFill>
                  <a:schemeClr val="accent3">
                    <a:lumMod val="50000"/>
                  </a:schemeClr>
                </a:solidFill>
                <a:latin typeface="仿宋" pitchFamily="49" charset="-122"/>
                <a:ea typeface="仿宋" pitchFamily="49" charset="-122"/>
              </a:rPr>
              <a:t>企业版或</a:t>
            </a:r>
            <a:r>
              <a:rPr lang="en-US" altLang="zh-CN" b="1" dirty="0">
                <a:solidFill>
                  <a:schemeClr val="accent3">
                    <a:lumMod val="50000"/>
                  </a:schemeClr>
                </a:solidFill>
                <a:latin typeface="仿宋" pitchFamily="49" charset="-122"/>
                <a:ea typeface="仿宋" pitchFamily="49" charset="-122"/>
              </a:rPr>
              <a:t>Java</a:t>
            </a:r>
            <a:r>
              <a:rPr lang="zh-CN" altLang="en-US" b="1" dirty="0">
                <a:solidFill>
                  <a:schemeClr val="accent3">
                    <a:lumMod val="50000"/>
                  </a:schemeClr>
                </a:solidFill>
                <a:latin typeface="仿宋" pitchFamily="49" charset="-122"/>
                <a:ea typeface="仿宋" pitchFamily="49" charset="-122"/>
              </a:rPr>
              <a:t>企业平台</a:t>
            </a:r>
            <a:r>
              <a:rPr lang="en-US" altLang="zh-CN" b="1" dirty="0">
                <a:solidFill>
                  <a:schemeClr val="accent3">
                    <a:lumMod val="50000"/>
                  </a:schemeClr>
                </a:solidFill>
                <a:latin typeface="仿宋" pitchFamily="49" charset="-122"/>
                <a:ea typeface="仿宋" pitchFamily="49" charset="-122"/>
              </a:rPr>
              <a:t>.</a:t>
            </a:r>
          </a:p>
          <a:p>
            <a:r>
              <a:rPr lang="en-US" altLang="zh-CN" b="1" dirty="0" smtClean="0">
                <a:solidFill>
                  <a:schemeClr val="accent3">
                    <a:lumMod val="50000"/>
                  </a:schemeClr>
                </a:solidFill>
                <a:latin typeface="仿宋" pitchFamily="49" charset="-122"/>
                <a:ea typeface="仿宋" pitchFamily="49" charset="-122"/>
              </a:rPr>
              <a:t>（</a:t>
            </a:r>
            <a:r>
              <a:rPr lang="en-US" altLang="zh-CN" b="1" dirty="0">
                <a:solidFill>
                  <a:schemeClr val="accent3">
                    <a:lumMod val="50000"/>
                  </a:schemeClr>
                </a:solidFill>
                <a:latin typeface="仿宋" pitchFamily="49" charset="-122"/>
                <a:ea typeface="仿宋" pitchFamily="49" charset="-122"/>
              </a:rPr>
              <a:t>3）</a:t>
            </a:r>
            <a:r>
              <a:rPr lang="en-US" altLang="zh-CN" b="1" dirty="0">
                <a:solidFill>
                  <a:srgbClr val="0C21EA"/>
                </a:solidFill>
                <a:latin typeface="仿宋" pitchFamily="49" charset="-122"/>
                <a:ea typeface="仿宋" pitchFamily="49" charset="-122"/>
              </a:rPr>
              <a:t>Java</a:t>
            </a:r>
            <a:r>
              <a:rPr lang="en-US" altLang="zh-CN" b="1" dirty="0">
                <a:solidFill>
                  <a:schemeClr val="accent3">
                    <a:lumMod val="50000"/>
                  </a:schemeClr>
                </a:solidFill>
                <a:latin typeface="仿宋" pitchFamily="49" charset="-122"/>
                <a:ea typeface="仿宋" pitchFamily="49" charset="-122"/>
              </a:rPr>
              <a:t> </a:t>
            </a:r>
            <a:r>
              <a:rPr lang="en-US" altLang="zh-CN" b="1" dirty="0">
                <a:solidFill>
                  <a:srgbClr val="0C21EA"/>
                </a:solidFill>
                <a:latin typeface="仿宋" pitchFamily="49" charset="-122"/>
                <a:ea typeface="仿宋" pitchFamily="49" charset="-122"/>
              </a:rPr>
              <a:t>ME</a:t>
            </a:r>
            <a:r>
              <a:rPr lang="en-US" altLang="zh-CN" b="1" dirty="0">
                <a:solidFill>
                  <a:schemeClr val="accent3">
                    <a:lumMod val="50000"/>
                  </a:schemeClr>
                </a:solidFill>
                <a:latin typeface="仿宋" pitchFamily="49" charset="-122"/>
                <a:ea typeface="仿宋" pitchFamily="49" charset="-122"/>
              </a:rPr>
              <a:t>（</a:t>
            </a:r>
            <a:r>
              <a:rPr lang="zh-CN" altLang="en-US" b="1" dirty="0">
                <a:solidFill>
                  <a:schemeClr val="accent3">
                    <a:lumMod val="50000"/>
                  </a:schemeClr>
                </a:solidFill>
                <a:latin typeface="仿宋" pitchFamily="49" charset="-122"/>
                <a:ea typeface="仿宋" pitchFamily="49" charset="-122"/>
              </a:rPr>
              <a:t>曾称为</a:t>
            </a:r>
            <a:r>
              <a:rPr lang="en-US" altLang="zh-CN" b="1" dirty="0">
                <a:solidFill>
                  <a:schemeClr val="accent3">
                    <a:lumMod val="50000"/>
                  </a:schemeClr>
                </a:solidFill>
                <a:latin typeface="仿宋" pitchFamily="49" charset="-122"/>
                <a:ea typeface="仿宋" pitchFamily="49" charset="-122"/>
              </a:rPr>
              <a:t>J2ME）</a:t>
            </a:r>
            <a:r>
              <a:rPr lang="zh-CN" altLang="en-US" b="1" dirty="0">
                <a:solidFill>
                  <a:schemeClr val="accent3">
                    <a:lumMod val="50000"/>
                  </a:schemeClr>
                </a:solidFill>
                <a:latin typeface="仿宋" pitchFamily="49" charset="-122"/>
                <a:ea typeface="仿宋" pitchFamily="49" charset="-122"/>
              </a:rPr>
              <a:t>称为</a:t>
            </a:r>
            <a:r>
              <a:rPr lang="en-US" altLang="zh-CN" b="1" dirty="0">
                <a:solidFill>
                  <a:schemeClr val="accent3">
                    <a:lumMod val="50000"/>
                  </a:schemeClr>
                </a:solidFill>
                <a:latin typeface="仿宋" pitchFamily="49" charset="-122"/>
                <a:ea typeface="仿宋" pitchFamily="49" charset="-122"/>
              </a:rPr>
              <a:t>Java</a:t>
            </a:r>
            <a:r>
              <a:rPr lang="zh-CN" altLang="en-US" b="1" dirty="0">
                <a:solidFill>
                  <a:schemeClr val="accent3">
                    <a:lumMod val="50000"/>
                  </a:schemeClr>
                </a:solidFill>
                <a:latin typeface="仿宋" pitchFamily="49" charset="-122"/>
                <a:ea typeface="仿宋" pitchFamily="49" charset="-122"/>
              </a:rPr>
              <a:t>微型版或</a:t>
            </a:r>
            <a:r>
              <a:rPr lang="en-US" altLang="zh-CN" b="1" dirty="0">
                <a:solidFill>
                  <a:schemeClr val="accent3">
                    <a:lumMod val="50000"/>
                  </a:schemeClr>
                </a:solidFill>
                <a:latin typeface="仿宋" pitchFamily="49" charset="-122"/>
                <a:ea typeface="仿宋" pitchFamily="49" charset="-122"/>
              </a:rPr>
              <a:t>Java</a:t>
            </a:r>
            <a:r>
              <a:rPr lang="zh-CN" altLang="en-US" b="1" dirty="0">
                <a:solidFill>
                  <a:schemeClr val="accent3">
                    <a:lumMod val="50000"/>
                  </a:schemeClr>
                </a:solidFill>
                <a:latin typeface="仿宋" pitchFamily="49" charset="-122"/>
                <a:ea typeface="仿宋" pitchFamily="49" charset="-122"/>
              </a:rPr>
              <a:t>小型平台</a:t>
            </a:r>
            <a:r>
              <a:rPr lang="en-US" altLang="zh-CN" b="1" dirty="0">
                <a:solidFill>
                  <a:schemeClr val="accent3">
                    <a:lumMod val="50000"/>
                  </a:schemeClr>
                </a:solidFill>
                <a:latin typeface="仿宋" pitchFamily="49" charset="-122"/>
                <a:ea typeface="仿宋" pitchFamily="49" charset="-122"/>
              </a:rPr>
              <a:t>.                </a:t>
            </a:r>
          </a:p>
        </p:txBody>
      </p:sp>
      <p:sp>
        <p:nvSpPr>
          <p:cNvPr id="76" name="Rectangle 75"/>
          <p:cNvSpPr/>
          <p:nvPr/>
        </p:nvSpPr>
        <p:spPr>
          <a:xfrm>
            <a:off x="495415" y="3326631"/>
            <a:ext cx="7827604" cy="181223"/>
          </a:xfrm>
          <a:prstGeom prst="rect">
            <a:avLst/>
          </a:prstGeom>
          <a:effectLst>
            <a:outerShdw blurRad="40000" dist="23000" dir="5400000" rotWithShape="0">
              <a:srgbClr val="000000">
                <a:alpha val="35000"/>
              </a:srgbClr>
            </a:outerShdw>
            <a:softEdge rad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68543" tIns="34272" rIns="68543" bIns="34272"/>
          <a:lstStyle/>
          <a:p>
            <a:pPr defTabSz="685165"/>
            <a:endParaRPr lang="en-US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6" name="Rectangle 65"/>
          <p:cNvSpPr/>
          <p:nvPr/>
        </p:nvSpPr>
        <p:spPr>
          <a:xfrm>
            <a:off x="484411" y="1382414"/>
            <a:ext cx="7839459" cy="181223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68543" tIns="34272" rIns="68543" bIns="34272"/>
          <a:lstStyle/>
          <a:p>
            <a:pPr defTabSz="685165"/>
            <a:endParaRPr 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0" name="燕尾形 19"/>
          <p:cNvSpPr/>
          <p:nvPr/>
        </p:nvSpPr>
        <p:spPr>
          <a:xfrm>
            <a:off x="4175298" y="202691"/>
            <a:ext cx="216024" cy="288000"/>
          </a:xfrm>
          <a:prstGeom prst="chevron">
            <a:avLst>
              <a:gd name="adj" fmla="val 65973"/>
            </a:avLst>
          </a:prstGeom>
          <a:solidFill>
            <a:schemeClr val="accent1"/>
          </a:solidFill>
          <a:ln>
            <a:noFill/>
          </a:ln>
        </p:spPr>
        <p:txBody>
          <a:bodyPr anchor="ctr"/>
          <a:lstStyle/>
          <a:p>
            <a:pPr algn="ctr" defTabSz="687070" fontAlgn="base">
              <a:spcBef>
                <a:spcPct val="0"/>
              </a:spcBef>
              <a:spcAft>
                <a:spcPct val="0"/>
              </a:spcAft>
            </a:pPr>
            <a:endParaRPr lang="zh-CN" altLang="en-US" sz="140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1" name="燕尾形 20"/>
          <p:cNvSpPr/>
          <p:nvPr/>
        </p:nvSpPr>
        <p:spPr>
          <a:xfrm>
            <a:off x="2879923" y="188176"/>
            <a:ext cx="3708301" cy="315697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txBody>
          <a:bodyPr anchor="ctr"/>
          <a:lstStyle/>
          <a:p>
            <a:pPr algn="ctr" defTabSz="68707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600" dirty="0" smtClean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第一章：</a:t>
            </a:r>
            <a:r>
              <a:rPr lang="en-US" altLang="zh-CN" sz="1600" dirty="0" smtClean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JAVA</a:t>
            </a:r>
            <a:r>
              <a:rPr lang="zh-CN" altLang="en-US" sz="1600" dirty="0" smtClean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概述及简单程序调试</a:t>
            </a:r>
            <a:endParaRPr lang="zh-CN" altLang="en-US" sz="1600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燕尾形 21"/>
          <p:cNvSpPr/>
          <p:nvPr/>
        </p:nvSpPr>
        <p:spPr>
          <a:xfrm>
            <a:off x="6666497" y="218083"/>
            <a:ext cx="216024" cy="288000"/>
          </a:xfrm>
          <a:prstGeom prst="chevron">
            <a:avLst>
              <a:gd name="adj" fmla="val 65973"/>
            </a:avLst>
          </a:prstGeom>
          <a:solidFill>
            <a:schemeClr val="accent1"/>
          </a:solidFill>
          <a:ln>
            <a:noFill/>
          </a:ln>
        </p:spPr>
        <p:txBody>
          <a:bodyPr anchor="ctr"/>
          <a:lstStyle/>
          <a:p>
            <a:pPr algn="ctr" defTabSz="687070" fontAlgn="base">
              <a:spcBef>
                <a:spcPct val="0"/>
              </a:spcBef>
              <a:spcAft>
                <a:spcPct val="0"/>
              </a:spcAft>
            </a:pPr>
            <a:endParaRPr lang="zh-CN" altLang="en-US" sz="140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323528" y="754276"/>
            <a:ext cx="1584175" cy="466791"/>
            <a:chOff x="814328" y="3219334"/>
            <a:chExt cx="2797200" cy="432536"/>
          </a:xfrm>
        </p:grpSpPr>
        <p:grpSp>
          <p:nvGrpSpPr>
            <p:cNvPr id="31" name="组合 30"/>
            <p:cNvGrpSpPr/>
            <p:nvPr/>
          </p:nvGrpSpPr>
          <p:grpSpPr>
            <a:xfrm>
              <a:off x="814328" y="3219334"/>
              <a:ext cx="2797200" cy="432536"/>
              <a:chOff x="2173927" y="3285519"/>
              <a:chExt cx="3549387" cy="548848"/>
            </a:xfrm>
          </p:grpSpPr>
          <p:grpSp>
            <p:nvGrpSpPr>
              <p:cNvPr id="33" name="组合 32"/>
              <p:cNvGrpSpPr/>
              <p:nvPr/>
            </p:nvGrpSpPr>
            <p:grpSpPr>
              <a:xfrm>
                <a:off x="2173927" y="3285519"/>
                <a:ext cx="3549387" cy="548848"/>
                <a:chOff x="4304043" y="1286668"/>
                <a:chExt cx="7914744" cy="2757793"/>
              </a:xfrm>
              <a:effectLst>
                <a:outerShdw blurRad="381000" dist="254000" dir="8100000" algn="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35" name="圆角矩形 34"/>
                <p:cNvSpPr/>
                <p:nvPr/>
              </p:nvSpPr>
              <p:spPr>
                <a:xfrm>
                  <a:off x="4304043" y="1286668"/>
                  <a:ext cx="7914744" cy="2757793"/>
                </a:xfrm>
                <a:prstGeom prst="roundRect">
                  <a:avLst/>
                </a:prstGeom>
                <a:gradFill>
                  <a:gsLst>
                    <a:gs pos="62000">
                      <a:schemeClr val="bg1">
                        <a:lumMod val="95000"/>
                      </a:schemeClr>
                    </a:gs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  <a:gs pos="0">
                      <a:schemeClr val="bg1"/>
                    </a:gs>
                  </a:gsLst>
                  <a:lin ang="81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zh-CN" altLang="en-US" sz="1500"/>
                </a:p>
              </p:txBody>
            </p:sp>
            <p:sp>
              <p:nvSpPr>
                <p:cNvPr id="36" name="圆角矩形 35"/>
                <p:cNvSpPr/>
                <p:nvPr/>
              </p:nvSpPr>
              <p:spPr>
                <a:xfrm>
                  <a:off x="4351924" y="1373342"/>
                  <a:ext cx="7812881" cy="2584452"/>
                </a:xfrm>
                <a:prstGeom prst="roundRect">
                  <a:avLst/>
                </a:prstGeom>
                <a:gradFill>
                  <a:gsLst>
                    <a:gs pos="42000">
                      <a:srgbClr val="F0F0F0"/>
                    </a:gs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  <a:gs pos="0">
                      <a:schemeClr val="bg1"/>
                    </a:gs>
                  </a:gsLst>
                  <a:lin ang="189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zh-CN" altLang="en-US" sz="1500"/>
                </a:p>
              </p:txBody>
            </p:sp>
          </p:grpSp>
          <p:sp>
            <p:nvSpPr>
              <p:cNvPr id="34" name="椭圆 33"/>
              <p:cNvSpPr/>
              <p:nvPr/>
            </p:nvSpPr>
            <p:spPr>
              <a:xfrm>
                <a:off x="2496599" y="3420212"/>
                <a:ext cx="444420" cy="279463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  <a:effectLst>
                <a:outerShdw blurRad="88900" dist="63500" dir="8100000" algn="tr" rotWithShape="0">
                  <a:prstClr val="black">
                    <a:alpha val="57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zh-CN" altLang="en-US" sz="1500"/>
              </a:p>
            </p:txBody>
          </p:sp>
        </p:grpSp>
        <p:sp>
          <p:nvSpPr>
            <p:cNvPr id="32" name="TextBox 31"/>
            <p:cNvSpPr txBox="1"/>
            <p:nvPr/>
          </p:nvSpPr>
          <p:spPr>
            <a:xfrm>
              <a:off x="1670260" y="3331792"/>
              <a:ext cx="1559834" cy="21389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ctr">
                <a:defRPr sz="1400" b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defRPr>
              </a:lvl1pPr>
            </a:lstStyle>
            <a:p>
              <a:pPr algn="l"/>
              <a:r>
                <a:rPr lang="zh-CN" altLang="en-US" sz="1500" dirty="0" smtClean="0">
                  <a:solidFill>
                    <a:schemeClr val="accent3">
                      <a:lumMod val="75000"/>
                    </a:schemeClr>
                  </a:solidFill>
                </a:rPr>
                <a:t>安装</a:t>
              </a:r>
              <a:r>
                <a:rPr lang="en-US" altLang="zh-CN" sz="1500" dirty="0" smtClean="0">
                  <a:solidFill>
                    <a:schemeClr val="accent3">
                      <a:lumMod val="75000"/>
                    </a:schemeClr>
                  </a:solidFill>
                </a:rPr>
                <a:t>JDK</a:t>
              </a:r>
              <a:endParaRPr lang="zh-CN" altLang="en-US" sz="1500" dirty="0">
                <a:solidFill>
                  <a:schemeClr val="accent3">
                    <a:lumMod val="75000"/>
                  </a:schemeClr>
                </a:solidFill>
              </a:endParaRPr>
            </a:p>
          </p:txBody>
        </p:sp>
      </p:grpSp>
      <p:sp>
        <p:nvSpPr>
          <p:cNvPr id="37" name="Rectangle 7"/>
          <p:cNvSpPr/>
          <p:nvPr/>
        </p:nvSpPr>
        <p:spPr>
          <a:xfrm>
            <a:off x="506208" y="3458868"/>
            <a:ext cx="7800742" cy="1273122"/>
          </a:xfrm>
          <a:prstGeom prst="rect">
            <a:avLst/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080" tIns="45540" rIns="91080" bIns="45540" rtlCol="0" anchor="ctr"/>
          <a:lstStyle/>
          <a:p>
            <a:pPr algn="ctr"/>
            <a:endParaRPr lang="en-US"/>
          </a:p>
        </p:txBody>
      </p:sp>
      <p:sp>
        <p:nvSpPr>
          <p:cNvPr id="38" name="TextBox 37"/>
          <p:cNvSpPr txBox="1"/>
          <p:nvPr/>
        </p:nvSpPr>
        <p:spPr>
          <a:xfrm>
            <a:off x="570661" y="3532025"/>
            <a:ext cx="7593792" cy="1199965"/>
          </a:xfrm>
          <a:prstGeom prst="rect">
            <a:avLst/>
          </a:prstGeom>
          <a:noFill/>
        </p:spPr>
        <p:txBody>
          <a:bodyPr wrap="square" lIns="91080" tIns="45540" rIns="91080" bIns="45540" rtlCol="0">
            <a:spAutoFit/>
          </a:bodyPr>
          <a:lstStyle/>
          <a:p>
            <a:r>
              <a:rPr lang="zh-CN" altLang="en-US" b="1" dirty="0" smtClean="0">
                <a:solidFill>
                  <a:schemeClr val="accent1">
                    <a:lumMod val="50000"/>
                  </a:schemeClr>
                </a:solidFill>
                <a:latin typeface="仿宋" pitchFamily="49" charset="-122"/>
                <a:ea typeface="仿宋" pitchFamily="49" charset="-122"/>
              </a:rPr>
              <a:t>    </a:t>
            </a:r>
            <a:r>
              <a:rPr lang="zh-CN" altLang="en-US" b="1" dirty="0" smtClean="0">
                <a:solidFill>
                  <a:schemeClr val="accent3">
                    <a:lumMod val="50000"/>
                  </a:schemeClr>
                </a:solidFill>
                <a:latin typeface="仿宋" pitchFamily="49" charset="-122"/>
                <a:ea typeface="仿宋" pitchFamily="49" charset="-122"/>
              </a:rPr>
              <a:t>无论</a:t>
            </a:r>
            <a:r>
              <a:rPr lang="zh-CN" altLang="en-US" b="1" dirty="0">
                <a:solidFill>
                  <a:schemeClr val="accent3">
                    <a:lumMod val="50000"/>
                  </a:schemeClr>
                </a:solidFill>
                <a:latin typeface="仿宋" pitchFamily="49" charset="-122"/>
                <a:ea typeface="仿宋" pitchFamily="49" charset="-122"/>
              </a:rPr>
              <a:t>上述哪种</a:t>
            </a:r>
            <a:r>
              <a:rPr lang="en-US" altLang="zh-CN" b="1" dirty="0">
                <a:solidFill>
                  <a:schemeClr val="accent3">
                    <a:lumMod val="50000"/>
                  </a:schemeClr>
                </a:solidFill>
                <a:latin typeface="仿宋" pitchFamily="49" charset="-122"/>
                <a:ea typeface="仿宋" pitchFamily="49" charset="-122"/>
              </a:rPr>
              <a:t>Java</a:t>
            </a:r>
            <a:r>
              <a:rPr lang="zh-CN" altLang="en-US" b="1" dirty="0">
                <a:solidFill>
                  <a:schemeClr val="accent3">
                    <a:lumMod val="50000"/>
                  </a:schemeClr>
                </a:solidFill>
                <a:latin typeface="仿宋" pitchFamily="49" charset="-122"/>
                <a:ea typeface="仿宋" pitchFamily="49" charset="-122"/>
              </a:rPr>
              <a:t>运行平台都包括了相应的</a:t>
            </a:r>
            <a:r>
              <a:rPr lang="en-US" altLang="zh-CN" b="1" dirty="0">
                <a:solidFill>
                  <a:schemeClr val="accent3">
                    <a:lumMod val="50000"/>
                  </a:schemeClr>
                </a:solidFill>
                <a:latin typeface="仿宋" pitchFamily="49" charset="-122"/>
                <a:ea typeface="仿宋" pitchFamily="49" charset="-122"/>
              </a:rPr>
              <a:t>Java</a:t>
            </a:r>
            <a:r>
              <a:rPr lang="zh-CN" altLang="en-US" b="1" dirty="0">
                <a:solidFill>
                  <a:schemeClr val="accent3">
                    <a:lumMod val="50000"/>
                  </a:schemeClr>
                </a:solidFill>
                <a:latin typeface="仿宋" pitchFamily="49" charset="-122"/>
                <a:ea typeface="仿宋" pitchFamily="49" charset="-122"/>
              </a:rPr>
              <a:t>虚拟机（</a:t>
            </a:r>
            <a:r>
              <a:rPr lang="en-US" altLang="zh-CN" b="1" dirty="0">
                <a:solidFill>
                  <a:schemeClr val="accent3">
                    <a:lumMod val="50000"/>
                  </a:schemeClr>
                </a:solidFill>
                <a:latin typeface="仿宋" pitchFamily="49" charset="-122"/>
                <a:ea typeface="仿宋" pitchFamily="49" charset="-122"/>
              </a:rPr>
              <a:t>Java Virtual Machine），</a:t>
            </a:r>
            <a:r>
              <a:rPr lang="zh-CN" altLang="en-US" b="1" dirty="0">
                <a:solidFill>
                  <a:schemeClr val="accent3">
                    <a:lumMod val="50000"/>
                  </a:schemeClr>
                </a:solidFill>
                <a:latin typeface="仿宋" pitchFamily="49" charset="-122"/>
                <a:ea typeface="仿宋" pitchFamily="49" charset="-122"/>
              </a:rPr>
              <a:t>虚拟机负责将字节码文件（包括程序使用的类库中的字节码）加载到内存，然后采用解释方式来执行字节码文件，即根据相应平台的机器指令翻译一句执行一句。 </a:t>
            </a:r>
            <a:r>
              <a:rPr lang="en-US" altLang="zh-CN" b="1" dirty="0" smtClean="0">
                <a:solidFill>
                  <a:schemeClr val="accent3">
                    <a:lumMod val="50000"/>
                  </a:schemeClr>
                </a:solidFill>
              </a:rPr>
              <a:t>                </a:t>
            </a:r>
            <a:endParaRPr lang="en-US" altLang="zh-CN" b="1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39" name="Rectangle 75"/>
          <p:cNvSpPr/>
          <p:nvPr/>
        </p:nvSpPr>
        <p:spPr>
          <a:xfrm>
            <a:off x="488812" y="4694783"/>
            <a:ext cx="7827604" cy="181223"/>
          </a:xfrm>
          <a:prstGeom prst="rect">
            <a:avLst/>
          </a:prstGeom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68543" tIns="34272" rIns="68543" bIns="34272"/>
          <a:lstStyle/>
          <a:p>
            <a:pPr defTabSz="685165"/>
            <a:endParaRPr lang="en-US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aphicFrame>
        <p:nvGraphicFramePr>
          <p:cNvPr id="2" name="对象 1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31062113"/>
              </p:ext>
            </p:extLst>
          </p:nvPr>
        </p:nvGraphicFramePr>
        <p:xfrm>
          <a:off x="7344028" y="1584619"/>
          <a:ext cx="763684" cy="3681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9" name="演示文稿" r:id="rId3" imgW="4189503" imgH="2355992" progId="PowerPoint.Show.8">
                  <p:embed/>
                </p:oleObj>
              </mc:Choice>
              <mc:Fallback>
                <p:oleObj name="演示文稿" r:id="rId3" imgW="4189503" imgH="2355992" progId="PowerPoint.Show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344028" y="1584619"/>
                        <a:ext cx="763684" cy="36812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对象 22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02528474"/>
              </p:ext>
            </p:extLst>
          </p:nvPr>
        </p:nvGraphicFramePr>
        <p:xfrm>
          <a:off x="7344028" y="2014997"/>
          <a:ext cx="764886" cy="3197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0" name="演示文稿" r:id="rId5" imgW="3968644" imgH="2232675" progId="PowerPoint.Show.8">
                  <p:embed/>
                </p:oleObj>
              </mc:Choice>
              <mc:Fallback>
                <p:oleObj name="演示文稿" r:id="rId5" imgW="3968644" imgH="2232675" progId="PowerPoint.Show.8">
                  <p:embed/>
                  <p:pic>
                    <p:nvPicPr>
                      <p:cNvPr id="2" name="对象 1">
                        <a:hlinkClick r:id="" action="ppaction://ole?verb=0"/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344028" y="2014997"/>
                        <a:ext cx="764886" cy="31972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对象 23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63525190"/>
              </p:ext>
            </p:extLst>
          </p:nvPr>
        </p:nvGraphicFramePr>
        <p:xfrm>
          <a:off x="7344028" y="2429753"/>
          <a:ext cx="763684" cy="3497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1" name="演示文稿" r:id="rId7" imgW="3704690" imgH="2084840" progId="PowerPoint.Show.8">
                  <p:embed/>
                </p:oleObj>
              </mc:Choice>
              <mc:Fallback>
                <p:oleObj name="演示文稿" r:id="rId7" imgW="3704690" imgH="2084840" progId="PowerPoint.Show.8">
                  <p:embed/>
                  <p:pic>
                    <p:nvPicPr>
                      <p:cNvPr id="23" name="对象 22">
                        <a:hlinkClick r:id="" action="ppaction://ole?verb=0"/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344028" y="2429753"/>
                        <a:ext cx="763684" cy="34979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对象 24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90136887"/>
              </p:ext>
            </p:extLst>
          </p:nvPr>
        </p:nvGraphicFramePr>
        <p:xfrm>
          <a:off x="7359994" y="2874580"/>
          <a:ext cx="747717" cy="3782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2" name="演示文稿" r:id="rId9" imgW="3400156" imgH="1911043" progId="PowerPoint.Show.8">
                  <p:embed/>
                </p:oleObj>
              </mc:Choice>
              <mc:Fallback>
                <p:oleObj name="演示文稿" r:id="rId9" imgW="3400156" imgH="1911043" progId="PowerPoint.Show.8">
                  <p:embed/>
                  <p:pic>
                    <p:nvPicPr>
                      <p:cNvPr id="24" name="对象 23">
                        <a:hlinkClick r:id="" action="ppaction://ole?verb=0"/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359994" y="2874580"/>
                        <a:ext cx="747717" cy="37825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02832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35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3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100"/>
                            </p:stCondLst>
                            <p:childTnLst>
                              <p:par>
                                <p:cTn id="1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600"/>
                            </p:stCondLst>
                            <p:childTnLst>
                              <p:par>
                                <p:cTn id="2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100"/>
                            </p:stCondLst>
                            <p:childTnLst>
                              <p:par>
                                <p:cTn id="2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75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850"/>
                            </p:stCondLst>
                            <p:childTnLst>
                              <p:par>
                                <p:cTn id="3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350"/>
                            </p:stCondLst>
                            <p:childTnLst>
                              <p:par>
                                <p:cTn id="3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7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 animBg="1"/>
      <p:bldP spid="75" grpId="0"/>
      <p:bldP spid="76" grpId="0" animBg="1"/>
      <p:bldP spid="86" grpId="0" animBg="1"/>
      <p:bldP spid="21" grpId="0" animBg="1"/>
      <p:bldP spid="22" grpId="0" animBg="1"/>
      <p:bldP spid="37" grpId="0" animBg="1"/>
      <p:bldP spid="38" grpId="0"/>
      <p:bldP spid="39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02082519"/>
  <p:tag name="MH_LIBRARY" val="GRAPHIC"/>
  <p:tag name="MH_TYPE" val="Other"/>
  <p:tag name="MH_ORDER" val="4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02082519"/>
  <p:tag name="MH_LIBRARY" val="GRAPHIC"/>
  <p:tag name="MH_TYPE" val="Other"/>
  <p:tag name="MH_ORDER" val="4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17203636"/>
  <p:tag name="MH_LIBRARY" val="GRAPHIC"/>
  <p:tag name="MH_TYPE" val="SubTitle"/>
  <p:tag name="MH_ORDER" val="1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02082519"/>
  <p:tag name="MH_LIBRARY" val="GRAPHIC"/>
  <p:tag name="MH_TYPE" val="Text"/>
  <p:tag name="MH_ORDER" val="1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02082519"/>
  <p:tag name="MH_LIBRARY" val="GRAPHIC"/>
  <p:tag name="MH_TYPE" val="Text"/>
  <p:tag name="MH_ORDER" val="1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02082519"/>
  <p:tag name="MH_LIBRARY" val="GRAPHIC"/>
  <p:tag name="MH_TYPE" val="Text"/>
  <p:tag name="MH_ORDER" val="1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17203636"/>
  <p:tag name="MH_LIBRARY" val="GRAPHIC"/>
  <p:tag name="MH_TYPE" val="SubTitle"/>
  <p:tag name="MH_ORDER" val="1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17203636"/>
  <p:tag name="MH_LIBRARY" val="GRAPHIC"/>
  <p:tag name="MH_TYPE" val="SubTitle"/>
  <p:tag name="MH_ORDER" val="1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17203636"/>
  <p:tag name="MH_LIBRARY" val="GRAPHIC"/>
  <p:tag name="MH_TYPE" val="SubTitle"/>
  <p:tag name="MH_ORDER" val="1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17203636"/>
  <p:tag name="MH_LIBRARY" val="GRAPHIC"/>
  <p:tag name="MH_TYPE" val="SubTitle"/>
  <p:tag name="MH_ORDER" val="1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02082519"/>
  <p:tag name="MH_LIBRARY" val="GRAPHIC"/>
  <p:tag name="MH_TYPE" val="Other"/>
  <p:tag name="MH_ORDER" val="4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02082519"/>
  <p:tag name="MH_LIBRARY" val="GRAPHIC"/>
  <p:tag name="MH_TYPE" val="Other"/>
  <p:tag name="MH_ORDER" val="4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02082519"/>
  <p:tag name="MH_LIBRARY" val="GRAPHIC"/>
  <p:tag name="MH_TYPE" val="Other"/>
  <p:tag name="MH_ORDER" val="4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02082519"/>
  <p:tag name="MH_LIBRARY" val="GRAPHIC"/>
  <p:tag name="MH_TYPE" val="Other"/>
  <p:tag name="MH_ORDER" val="4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02082519"/>
  <p:tag name="MH_LIBRARY" val="GRAPHIC"/>
  <p:tag name="MH_TYPE" val="Other"/>
  <p:tag name="MH_ORDER" val="4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02082519"/>
  <p:tag name="MH_LIBRARY" val="GRAPHIC"/>
  <p:tag name="MH_TYPE" val="Other"/>
  <p:tag name="MH_ORDER" val="4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02082519"/>
  <p:tag name="MH_LIBRARY" val="GRAPHIC"/>
  <p:tag name="MH_TYPE" val="Other"/>
  <p:tag name="MH_ORDER" val="4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02082519"/>
  <p:tag name="MH_LIBRARY" val="GRAPHIC"/>
  <p:tag name="MH_TYPE" val="Other"/>
  <p:tag name="MH_ORDER" val="4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02082519"/>
  <p:tag name="MH_LIBRARY" val="GRAPHIC"/>
  <p:tag name="MH_TYPE" val="Other"/>
  <p:tag name="MH_ORDER" val="4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02082519"/>
  <p:tag name="MH_LIBRARY" val="GRAPHIC"/>
  <p:tag name="MH_TYPE" val="Other"/>
  <p:tag name="MH_ORDER" val="4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02082519"/>
  <p:tag name="MH_LIBRARY" val="GRAPHIC"/>
  <p:tag name="MH_TYPE" val="Other"/>
  <p:tag name="MH_ORDER" val="4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02082519"/>
  <p:tag name="MH_LIBRARY" val="GRAPHIC"/>
  <p:tag name="MH_TYPE" val="Other"/>
  <p:tag name="MH_ORDER" val="4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02082519"/>
  <p:tag name="MH_LIBRARY" val="GRAPHIC"/>
  <p:tag name="MH_TYPE" val="Other"/>
  <p:tag name="MH_ORDER" val="4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02082519"/>
  <p:tag name="MH_LIBRARY" val="GRAPHIC"/>
  <p:tag name="MH_TYPE" val="Other"/>
  <p:tag name="MH_ORDER" val="4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02082519"/>
  <p:tag name="MH_LIBRARY" val="GRAPHIC"/>
  <p:tag name="MH_TYPE" val="Other"/>
  <p:tag name="MH_ORDER" val="4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02082519"/>
  <p:tag name="MH_LIBRARY" val="GRAPHIC"/>
  <p:tag name="MH_TYPE" val="Other"/>
  <p:tag name="MH_ORDER" val="4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02082519"/>
  <p:tag name="MH_LIBRARY" val="GRAPHIC"/>
  <p:tag name="MH_TYPE" val="Other"/>
  <p:tag name="MH_ORDER" val="4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02082519"/>
  <p:tag name="MH_LIBRARY" val="GRAPHIC"/>
  <p:tag name="MH_TYPE" val="Other"/>
  <p:tag name="MH_ORDER" val="4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19094023"/>
  <p:tag name="MH_LIBRARY" val="GRAPHIC"/>
  <p:tag name="MH_TYPE" val="Other"/>
  <p:tag name="MH_ORDER" val="4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19094023"/>
  <p:tag name="MH_LIBRARY" val="GRAPHIC"/>
  <p:tag name="MH_TYPE" val="Other"/>
  <p:tag name="MH_ORDER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19094023"/>
  <p:tag name="MH_LIBRARY" val="GRAPHIC"/>
  <p:tag name="MH_TYPE" val="Other"/>
  <p:tag name="MH_ORDER" val="3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19094023"/>
  <p:tag name="MH_LIBRARY" val="GRAPHIC"/>
  <p:tag name="MH_TYPE" val="Other"/>
  <p:tag name="MH_ORDER" val="2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19094023"/>
  <p:tag name="MH_LIBRARY" val="GRAPHIC"/>
  <p:tag name="MH_TYPE" val="Other"/>
  <p:tag name="MH_ORDER" val="9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02082519"/>
  <p:tag name="MH_LIBRARY" val="GRAPHIC"/>
  <p:tag name="MH_TYPE" val="Other"/>
  <p:tag name="MH_ORDER" val="4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03101803"/>
  <p:tag name="MH_LIBRARY" val="GRAPHIC"/>
  <p:tag name="MH_TYPE" val="Other"/>
  <p:tag name="MH_ORDER" val="2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03101803"/>
  <p:tag name="MH_LIBRARY" val="GRAPHIC"/>
  <p:tag name="MH_TYPE" val="Title"/>
  <p:tag name="MH_ORDER" val="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03101803"/>
  <p:tag name="MH_LIBRARY" val="GRAPHIC"/>
  <p:tag name="MH_TYPE" val="Other"/>
  <p:tag name="MH_ORDER" val="2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03101803"/>
  <p:tag name="MH_LIBRARY" val="GRAPHIC"/>
  <p:tag name="MH_TYPE" val="Title"/>
  <p:tag name="MH_ORDER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02082519"/>
  <p:tag name="MH_LIBRARY" val="GRAPHIC"/>
  <p:tag name="MH_TYPE" val="Other"/>
  <p:tag name="MH_ORDER" val="4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03101803"/>
  <p:tag name="MH_LIBRARY" val="GRAPHIC"/>
  <p:tag name="MH_TYPE" val="Other"/>
  <p:tag name="MH_ORDER" val="2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03101803"/>
  <p:tag name="MH_LIBRARY" val="GRAPHIC"/>
  <p:tag name="MH_TYPE" val="Title"/>
  <p:tag name="MH_ORDER" val="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03101803"/>
  <p:tag name="MH_LIBRARY" val="GRAPHIC"/>
  <p:tag name="MH_TYPE" val="Other"/>
  <p:tag name="MH_ORDER" val="2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03101803"/>
  <p:tag name="MH_LIBRARY" val="GRAPHIC"/>
  <p:tag name="MH_TYPE" val="Title"/>
  <p:tag name="MH_ORDER" val="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1112552"/>
  <p:tag name="MH_LIBRARY" val="GRAPHIC"/>
  <p:tag name="MH_TYPE" val="Other"/>
  <p:tag name="MH_ORDER" val="6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1112552"/>
  <p:tag name="MH_LIBRARY" val="GRAPHIC"/>
  <p:tag name="MH_TYPE" val="Other"/>
  <p:tag name="MH_ORDER" val="8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1112552"/>
  <p:tag name="MH_LIBRARY" val="GRAPHIC"/>
  <p:tag name="MH_TYPE" val="Other"/>
  <p:tag name="MH_ORDER" val="1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02082519"/>
  <p:tag name="MH_LIBRARY" val="GRAPHIC"/>
  <p:tag name="MH_TYPE" val="Other"/>
  <p:tag name="MH_ORDER" val="4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1112552"/>
  <p:tag name="MH_LIBRARY" val="GRAPHIC"/>
  <p:tag name="MH_TYPE" val="Other"/>
  <p:tag name="MH_ORDER" val="12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02215101"/>
  <p:tag name="MH_LIBRARY" val="GRAPHIC"/>
  <p:tag name="MH_TYPE" val="Other"/>
  <p:tag name="MH_ORDER" val="9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02082519"/>
  <p:tag name="MH_LIBRARY" val="GRAPHIC"/>
  <p:tag name="MH_TYPE" val="Other"/>
  <p:tag name="MH_ORDER" val="4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1112552"/>
  <p:tag name="MH_LIBRARY" val="GRAPHIC"/>
  <p:tag name="MH_TYPE" val="Other"/>
  <p:tag name="MH_ORDER" val="12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03101803"/>
  <p:tag name="MH_LIBRARY" val="GRAPHIC"/>
  <p:tag name="MH_TYPE" val="Other"/>
  <p:tag name="MH_ORDER" val="2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03101803"/>
  <p:tag name="MH_LIBRARY" val="GRAPHIC"/>
  <p:tag name="MH_TYPE" val="Title"/>
  <p:tag name="MH_ORDER" val="1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1112552"/>
  <p:tag name="MH_LIBRARY" val="GRAPHIC"/>
  <p:tag name="MH_TYPE" val="Other"/>
  <p:tag name="MH_ORDER" val="1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1112552"/>
  <p:tag name="MH_LIBRARY" val="GRAPHIC"/>
  <p:tag name="MH_TYPE" val="Other"/>
  <p:tag name="MH_ORDER" val="2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1112552"/>
  <p:tag name="MH_LIBRARY" val="GRAPHIC"/>
  <p:tag name="MH_TYPE" val="Other"/>
  <p:tag name="MH_ORDER" val="3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1112552"/>
  <p:tag name="MH_LIBRARY" val="GRAPHIC"/>
  <p:tag name="MH_TYPE" val="Other"/>
  <p:tag name="MH_ORDER" val="4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1112552"/>
  <p:tag name="MH_LIBRARY" val="GRAPHIC"/>
  <p:tag name="MH_TYPE" val="Title"/>
  <p:tag name="MH_ORDER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02082519"/>
  <p:tag name="MH_LIBRARY" val="GRAPHIC"/>
  <p:tag name="MH_TYPE" val="Other"/>
  <p:tag name="MH_ORDER" val="4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03101803"/>
  <p:tag name="MH_LIBRARY" val="GRAPHIC"/>
  <p:tag name="MH_TYPE" val="Other"/>
  <p:tag name="MH_ORDER" val="2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03101803"/>
  <p:tag name="MH_LIBRARY" val="GRAPHIC"/>
  <p:tag name="MH_TYPE" val="Title"/>
  <p:tag name="MH_ORDER" val="1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03101803"/>
  <p:tag name="MH_LIBRARY" val="GRAPHIC"/>
  <p:tag name="MH_TYPE" val="Other"/>
  <p:tag name="MH_ORDER" val="2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03101803"/>
  <p:tag name="MH_LIBRARY" val="GRAPHIC"/>
  <p:tag name="MH_TYPE" val="Title"/>
  <p:tag name="MH_ORDER" val="1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03101803"/>
  <p:tag name="MH_LIBRARY" val="GRAPHIC"/>
  <p:tag name="MH_TYPE" val="Other"/>
  <p:tag name="MH_ORDER" val="2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03101803"/>
  <p:tag name="MH_LIBRARY" val="GRAPHIC"/>
  <p:tag name="MH_TYPE" val="Title"/>
  <p:tag name="MH_ORDER" val="1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03101803"/>
  <p:tag name="MH_LIBRARY" val="GRAPHIC"/>
  <p:tag name="MH_TYPE" val="Other"/>
  <p:tag name="MH_ORDER" val="2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03101803"/>
  <p:tag name="MH_LIBRARY" val="GRAPHIC"/>
  <p:tag name="MH_TYPE" val="Title"/>
  <p:tag name="MH_ORDER" val="1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02221302"/>
  <p:tag name="MH_LIBRARY" val="GRAPHIC"/>
  <p:tag name="MH_TYPE" val="Text"/>
  <p:tag name="MH_ORDER" val="1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02082519"/>
  <p:tag name="MH_LIBRARY" val="GRAPHIC"/>
  <p:tag name="MH_TYPE" val="Text"/>
  <p:tag name="MH_ORDER" val="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02082519"/>
  <p:tag name="MH_LIBRARY" val="GRAPHIC"/>
  <p:tag name="MH_TYPE" val="Other"/>
  <p:tag name="MH_ORDER" val="4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17203636"/>
  <p:tag name="MH_LIBRARY" val="GRAPHIC"/>
  <p:tag name="MH_TYPE" val="SubTitle"/>
  <p:tag name="MH_ORDER" val="1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17203636"/>
  <p:tag name="MH_LIBRARY" val="GRAPHIC"/>
  <p:tag name="MH_TYPE" val="SubTitle"/>
  <p:tag name="MH_ORDER" val="1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02221302"/>
  <p:tag name="MH_LIBRARY" val="GRAPHIC"/>
  <p:tag name="MH_TYPE" val="Text"/>
  <p:tag name="MH_ORDER" val="1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02082519"/>
  <p:tag name="MH_LIBRARY" val="GRAPHIC"/>
  <p:tag name="MH_TYPE" val="Text"/>
  <p:tag name="MH_ORDER" val="2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17203636"/>
  <p:tag name="MH_LIBRARY" val="GRAPHIC"/>
  <p:tag name="MH_TYPE" val="SubTitle"/>
  <p:tag name="MH_ORDER" val="1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02221302"/>
  <p:tag name="MH_LIBRARY" val="GRAPHIC"/>
  <p:tag name="MH_TYPE" val="Text"/>
  <p:tag name="MH_ORDER" val="1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02082519"/>
  <p:tag name="MH_LIBRARY" val="GRAPHIC"/>
  <p:tag name="MH_TYPE" val="Text"/>
  <p:tag name="MH_ORDER" val="2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02082519"/>
  <p:tag name="MH_LIBRARY" val="GRAPHIC"/>
  <p:tag name="MH_TYPE" val="Text"/>
  <p:tag name="MH_ORDER" val="1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02082519"/>
  <p:tag name="MH_LIBRARY" val="GRAPHIC"/>
  <p:tag name="MH_TYPE" val="Text"/>
  <p:tag name="MH_ORDER" val="1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02082519"/>
  <p:tag name="MH_LIBRARY" val="GRAPHIC"/>
  <p:tag name="MH_TYPE" val="Text"/>
  <p:tag name="MH_ORDER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02082519"/>
  <p:tag name="MH_LIBRARY" val="GRAPHIC"/>
  <p:tag name="MH_TYPE" val="Other"/>
  <p:tag name="MH_ORDER" val="4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02082519"/>
  <p:tag name="MH_LIBRARY" val="GRAPHIC"/>
  <p:tag name="MH_TYPE" val="Text"/>
  <p:tag name="MH_ORDER" val="1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17203636"/>
  <p:tag name="MH_LIBRARY" val="GRAPHIC"/>
  <p:tag name="MH_TYPE" val="SubTitle"/>
  <p:tag name="MH_ORDER" val="1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17203636"/>
  <p:tag name="MH_LIBRARY" val="GRAPHIC"/>
  <p:tag name="MH_TYPE" val="SubTitle"/>
  <p:tag name="MH_ORDER" val="1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17203636"/>
  <p:tag name="MH_LIBRARY" val="GRAPHIC"/>
  <p:tag name="MH_TYPE" val="SubTitle"/>
  <p:tag name="MH_ORDER" val="1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17203636"/>
  <p:tag name="MH_LIBRARY" val="GRAPHIC"/>
  <p:tag name="MH_TYPE" val="SubTitle"/>
  <p:tag name="MH_ORDER" val="1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02082519"/>
  <p:tag name="MH_LIBRARY" val="GRAPHIC"/>
  <p:tag name="MH_TYPE" val="Text"/>
  <p:tag name="MH_ORDER" val="1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02082519"/>
  <p:tag name="MH_LIBRARY" val="GRAPHIC"/>
  <p:tag name="MH_TYPE" val="Text"/>
  <p:tag name="MH_ORDER" val="1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02082519"/>
  <p:tag name="MH_LIBRARY" val="GRAPHIC"/>
  <p:tag name="MH_TYPE" val="Text"/>
  <p:tag name="MH_ORDER" val="1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02082519"/>
  <p:tag name="MH_LIBRARY" val="GRAPHIC"/>
  <p:tag name="MH_TYPE" val="Text"/>
  <p:tag name="MH_ORDER" val="1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17203636"/>
  <p:tag name="MH_LIBRARY" val="GRAPHIC"/>
  <p:tag name="MH_TYPE" val="SubTitle"/>
  <p:tag name="MH_ORDER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02082519"/>
  <p:tag name="MH_LIBRARY" val="GRAPHIC"/>
  <p:tag name="MH_TYPE" val="Other"/>
  <p:tag name="MH_ORDER" val="4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17203636"/>
  <p:tag name="MH_LIBRARY" val="GRAPHIC"/>
  <p:tag name="MH_TYPE" val="SubTitle"/>
  <p:tag name="MH_ORDER" val="1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17203636"/>
  <p:tag name="MH_LIBRARY" val="GRAPHIC"/>
  <p:tag name="MH_TYPE" val="SubTitle"/>
  <p:tag name="MH_ORDER" val="1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17203636"/>
  <p:tag name="MH_LIBRARY" val="GRAPHIC"/>
  <p:tag name="MH_TYPE" val="SubTitle"/>
  <p:tag name="MH_ORDER" val="1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02082519"/>
  <p:tag name="MH_LIBRARY" val="GRAPHIC"/>
  <p:tag name="MH_TYPE" val="Text"/>
  <p:tag name="MH_ORDER" val="1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02082519"/>
  <p:tag name="MH_LIBRARY" val="GRAPHIC"/>
  <p:tag name="MH_TYPE" val="Text"/>
  <p:tag name="MH_ORDER" val="1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02082519"/>
  <p:tag name="MH_LIBRARY" val="GRAPHIC"/>
  <p:tag name="MH_TYPE" val="Text"/>
  <p:tag name="MH_ORDER" val="1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02082519"/>
  <p:tag name="MH_LIBRARY" val="GRAPHIC"/>
  <p:tag name="MH_TYPE" val="Text"/>
  <p:tag name="MH_ORDER" val="1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17203636"/>
  <p:tag name="MH_LIBRARY" val="GRAPHIC"/>
  <p:tag name="MH_TYPE" val="SubTitle"/>
  <p:tag name="MH_ORDER" val="1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17203636"/>
  <p:tag name="MH_LIBRARY" val="GRAPHIC"/>
  <p:tag name="MH_TYPE" val="SubTitle"/>
  <p:tag name="MH_ORDER" val="1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17203636"/>
  <p:tag name="MH_LIBRARY" val="GRAPHIC"/>
  <p:tag name="MH_TYPE" val="SubTitle"/>
  <p:tag name="MH_ORDER" val="1"/>
</p:tagLst>
</file>

<file path=ppt/theme/theme1.xml><?xml version="1.0" encoding="utf-8"?>
<a:theme xmlns:a="http://schemas.openxmlformats.org/drawingml/2006/main" name="1_Office 主题​​">
  <a:themeElements>
    <a:clrScheme name="自定义 3">
      <a:dk1>
        <a:sysClr val="windowText" lastClr="000000"/>
      </a:dk1>
      <a:lt1>
        <a:sysClr val="window" lastClr="FFFFFF"/>
      </a:lt1>
      <a:dk2>
        <a:srgbClr val="000000"/>
      </a:dk2>
      <a:lt2>
        <a:srgbClr val="EEECE1"/>
      </a:lt2>
      <a:accent1>
        <a:srgbClr val="118C3B"/>
      </a:accent1>
      <a:accent2>
        <a:srgbClr val="92D050"/>
      </a:accent2>
      <a:accent3>
        <a:srgbClr val="00A44A"/>
      </a:accent3>
      <a:accent4>
        <a:srgbClr val="FFC000"/>
      </a:accent4>
      <a:accent5>
        <a:srgbClr val="9CC815"/>
      </a:accent5>
      <a:accent6>
        <a:srgbClr val="FF0000"/>
      </a:accent6>
      <a:hlink>
        <a:srgbClr val="1D55C5"/>
      </a:hlink>
      <a:folHlink>
        <a:srgbClr val="800080"/>
      </a:folHlink>
    </a:clrScheme>
    <a:fontScheme name="自定义 3">
      <a:majorFont>
        <a:latin typeface="Impact"/>
        <a:ea typeface="微软雅黑"/>
        <a:cs typeface=""/>
      </a:majorFont>
      <a:minorFont>
        <a:latin typeface="Times New Roman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1406</TotalTime>
  <Words>2396</Words>
  <Application>Microsoft Office PowerPoint</Application>
  <PresentationFormat>全屏显示(16:9)</PresentationFormat>
  <Paragraphs>238</Paragraphs>
  <Slides>20</Slides>
  <Notes>2</Notes>
  <HiddenSlides>0</HiddenSlides>
  <MMClips>1</MMClips>
  <ScaleCrop>false</ScaleCrop>
  <HeadingPairs>
    <vt:vector size="8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20</vt:i4>
      </vt:variant>
    </vt:vector>
  </HeadingPairs>
  <TitlesOfParts>
    <vt:vector size="33" baseType="lpstr">
      <vt:lpstr>Times New Roman</vt:lpstr>
      <vt:lpstr>Aharoni</vt:lpstr>
      <vt:lpstr>Impact</vt:lpstr>
      <vt:lpstr>仿宋</vt:lpstr>
      <vt:lpstr>Agency FB</vt:lpstr>
      <vt:lpstr>宋体</vt:lpstr>
      <vt:lpstr>微软雅黑</vt:lpstr>
      <vt:lpstr>Calibri</vt:lpstr>
      <vt:lpstr>Wingdings</vt:lpstr>
      <vt:lpstr>Arial</vt:lpstr>
      <vt:lpstr>1_Office 主题​​</vt:lpstr>
      <vt:lpstr>演示文稿</vt:lpstr>
      <vt:lpstr>Microsoft PowerPoint 97-2003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教育PPT</dc:title>
  <dc:subject>教学设计</dc:subject>
  <dc:creator>tanghua</dc:creator>
  <cp:lastModifiedBy>zhang hong</cp:lastModifiedBy>
  <cp:revision>311</cp:revision>
  <dcterms:created xsi:type="dcterms:W3CDTF">2016-03-10T07:57:00Z</dcterms:created>
  <dcterms:modified xsi:type="dcterms:W3CDTF">2018-09-02T11:05:00Z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2052-10.1.0.6260</vt:lpwstr>
  </property>
</Properties>
</file>